
<file path=[Content_Types].xml><?xml version="1.0" encoding="utf-8"?>
<Types xmlns="http://schemas.openxmlformats.org/package/2006/content-types">
  <Default Extension="emf" ContentType="image/x-emf"/>
  <Default Extension="jpeg" ContentType="image/jpeg"/>
  <Default Extension="mp3" ContentType="audio/m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theme/theme7.xml" ContentType="application/vnd.openxmlformats-officedocument.theme+xml"/>
  <Override PartName="/ppt/theme/theme8.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60" r:id="rId2"/>
    <p:sldMasterId id="2147483672" r:id="rId3"/>
    <p:sldMasterId id="2147483684" r:id="rId4"/>
    <p:sldMasterId id="2147483697" r:id="rId5"/>
    <p:sldMasterId id="2147483709" r:id="rId6"/>
    <p:sldMasterId id="2147483721" r:id="rId7"/>
  </p:sldMasterIdLst>
  <p:notesMasterIdLst>
    <p:notesMasterId r:id="rId44"/>
  </p:notesMasterIdLst>
  <p:sldIdLst>
    <p:sldId id="256" r:id="rId8"/>
    <p:sldId id="313" r:id="rId9"/>
    <p:sldId id="297" r:id="rId10"/>
    <p:sldId id="298" r:id="rId11"/>
    <p:sldId id="310" r:id="rId12"/>
    <p:sldId id="302" r:id="rId13"/>
    <p:sldId id="303" r:id="rId14"/>
    <p:sldId id="312" r:id="rId15"/>
    <p:sldId id="299" r:id="rId16"/>
    <p:sldId id="304" r:id="rId17"/>
    <p:sldId id="305" r:id="rId18"/>
    <p:sldId id="262" r:id="rId19"/>
    <p:sldId id="271" r:id="rId20"/>
    <p:sldId id="272" r:id="rId21"/>
    <p:sldId id="306" r:id="rId22"/>
    <p:sldId id="287" r:id="rId23"/>
    <p:sldId id="268" r:id="rId24"/>
    <p:sldId id="269" r:id="rId25"/>
    <p:sldId id="293" r:id="rId26"/>
    <p:sldId id="288" r:id="rId27"/>
    <p:sldId id="307" r:id="rId28"/>
    <p:sldId id="308" r:id="rId29"/>
    <p:sldId id="309" r:id="rId30"/>
    <p:sldId id="275" r:id="rId31"/>
    <p:sldId id="289" r:id="rId32"/>
    <p:sldId id="290" r:id="rId33"/>
    <p:sldId id="311" r:id="rId34"/>
    <p:sldId id="284" r:id="rId35"/>
    <p:sldId id="270" r:id="rId36"/>
    <p:sldId id="294" r:id="rId37"/>
    <p:sldId id="292" r:id="rId38"/>
    <p:sldId id="286" r:id="rId39"/>
    <p:sldId id="281" r:id="rId40"/>
    <p:sldId id="295" r:id="rId41"/>
    <p:sldId id="282" r:id="rId42"/>
    <p:sldId id="274" r:id="rId43"/>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Calibri" charset="0"/>
        <a:ea typeface="ＭＳ Ｐゴシック" charset="-128"/>
        <a:cs typeface="+mn-cs"/>
      </a:defRPr>
    </a:lvl1pPr>
    <a:lvl2pPr marL="457200" algn="l" defTabSz="457200" rtl="0" fontAlgn="base">
      <a:spcBef>
        <a:spcPct val="0"/>
      </a:spcBef>
      <a:spcAft>
        <a:spcPct val="0"/>
      </a:spcAft>
      <a:defRPr kern="1200">
        <a:solidFill>
          <a:schemeClr val="tx1"/>
        </a:solidFill>
        <a:latin typeface="Calibri" charset="0"/>
        <a:ea typeface="ＭＳ Ｐゴシック" charset="-128"/>
        <a:cs typeface="+mn-cs"/>
      </a:defRPr>
    </a:lvl2pPr>
    <a:lvl3pPr marL="914400" algn="l" defTabSz="457200" rtl="0" fontAlgn="base">
      <a:spcBef>
        <a:spcPct val="0"/>
      </a:spcBef>
      <a:spcAft>
        <a:spcPct val="0"/>
      </a:spcAft>
      <a:defRPr kern="1200">
        <a:solidFill>
          <a:schemeClr val="tx1"/>
        </a:solidFill>
        <a:latin typeface="Calibri" charset="0"/>
        <a:ea typeface="ＭＳ Ｐゴシック" charset="-128"/>
        <a:cs typeface="+mn-cs"/>
      </a:defRPr>
    </a:lvl3pPr>
    <a:lvl4pPr marL="1371600" algn="l" defTabSz="457200" rtl="0" fontAlgn="base">
      <a:spcBef>
        <a:spcPct val="0"/>
      </a:spcBef>
      <a:spcAft>
        <a:spcPct val="0"/>
      </a:spcAft>
      <a:defRPr kern="1200">
        <a:solidFill>
          <a:schemeClr val="tx1"/>
        </a:solidFill>
        <a:latin typeface="Calibri" charset="0"/>
        <a:ea typeface="ＭＳ Ｐゴシック" charset="-128"/>
        <a:cs typeface="+mn-cs"/>
      </a:defRPr>
    </a:lvl4pPr>
    <a:lvl5pPr marL="1828800" algn="l" defTabSz="457200" rtl="0" fontAlgn="base">
      <a:spcBef>
        <a:spcPct val="0"/>
      </a:spcBef>
      <a:spcAft>
        <a:spcPct val="0"/>
      </a:spcAft>
      <a:defRPr kern="1200">
        <a:solidFill>
          <a:schemeClr val="tx1"/>
        </a:solidFill>
        <a:latin typeface="Calibri" charset="0"/>
        <a:ea typeface="ＭＳ Ｐゴシック" charset="-128"/>
        <a:cs typeface="+mn-cs"/>
      </a:defRPr>
    </a:lvl5pPr>
    <a:lvl6pPr marL="2286000" algn="l" defTabSz="914400" rtl="0" eaLnBrk="1" latinLnBrk="0" hangingPunct="1">
      <a:defRPr kern="1200">
        <a:solidFill>
          <a:schemeClr val="tx1"/>
        </a:solidFill>
        <a:latin typeface="Calibri" charset="0"/>
        <a:ea typeface="ＭＳ Ｐゴシック" charset="-128"/>
        <a:cs typeface="+mn-cs"/>
      </a:defRPr>
    </a:lvl6pPr>
    <a:lvl7pPr marL="2743200" algn="l" defTabSz="914400" rtl="0" eaLnBrk="1" latinLnBrk="0" hangingPunct="1">
      <a:defRPr kern="1200">
        <a:solidFill>
          <a:schemeClr val="tx1"/>
        </a:solidFill>
        <a:latin typeface="Calibri" charset="0"/>
        <a:ea typeface="ＭＳ Ｐゴシック" charset="-128"/>
        <a:cs typeface="+mn-cs"/>
      </a:defRPr>
    </a:lvl7pPr>
    <a:lvl8pPr marL="3200400" algn="l" defTabSz="914400" rtl="0" eaLnBrk="1" latinLnBrk="0" hangingPunct="1">
      <a:defRPr kern="1200">
        <a:solidFill>
          <a:schemeClr val="tx1"/>
        </a:solidFill>
        <a:latin typeface="Calibri" charset="0"/>
        <a:ea typeface="ＭＳ Ｐゴシック" charset="-128"/>
        <a:cs typeface="+mn-cs"/>
      </a:defRPr>
    </a:lvl8pPr>
    <a:lvl9pPr marL="3657600" algn="l" defTabSz="914400" rtl="0" eaLnBrk="1" latinLnBrk="0" hangingPunct="1">
      <a:defRPr kern="1200">
        <a:solidFill>
          <a:schemeClr val="tx1"/>
        </a:solidFill>
        <a:latin typeface="Calibri" charset="0"/>
        <a:ea typeface="ＭＳ Ｐゴシック"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A9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243"/>
    <p:restoredTop sz="94722"/>
  </p:normalViewPr>
  <p:slideViewPr>
    <p:cSldViewPr snapToGrid="0" snapToObjects="1">
      <p:cViewPr varScale="1">
        <p:scale>
          <a:sx n="63" d="100"/>
          <a:sy n="63" d="100"/>
        </p:scale>
        <p:origin x="1240"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6.xml"/><Relationship Id="rId18" Type="http://schemas.openxmlformats.org/officeDocument/2006/relationships/slide" Target="slides/slide11.xml"/><Relationship Id="rId26" Type="http://schemas.openxmlformats.org/officeDocument/2006/relationships/slide" Target="slides/slide19.xml"/><Relationship Id="rId39" Type="http://schemas.openxmlformats.org/officeDocument/2006/relationships/slide" Target="slides/slide32.xml"/><Relationship Id="rId21" Type="http://schemas.openxmlformats.org/officeDocument/2006/relationships/slide" Target="slides/slide14.xml"/><Relationship Id="rId34" Type="http://schemas.openxmlformats.org/officeDocument/2006/relationships/slide" Target="slides/slide27.xml"/><Relationship Id="rId42" Type="http://schemas.openxmlformats.org/officeDocument/2006/relationships/slide" Target="slides/slide35.xml"/><Relationship Id="rId47" Type="http://schemas.openxmlformats.org/officeDocument/2006/relationships/theme" Target="theme/theme1.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 Target="slides/slide9.xml"/><Relationship Id="rId29" Type="http://schemas.openxmlformats.org/officeDocument/2006/relationships/slide" Target="slides/slide2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4.xml"/><Relationship Id="rId24" Type="http://schemas.openxmlformats.org/officeDocument/2006/relationships/slide" Target="slides/slide17.xml"/><Relationship Id="rId32" Type="http://schemas.openxmlformats.org/officeDocument/2006/relationships/slide" Target="slides/slide25.xml"/><Relationship Id="rId37" Type="http://schemas.openxmlformats.org/officeDocument/2006/relationships/slide" Target="slides/slide30.xml"/><Relationship Id="rId40" Type="http://schemas.openxmlformats.org/officeDocument/2006/relationships/slide" Target="slides/slide33.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8.xml"/><Relationship Id="rId23" Type="http://schemas.openxmlformats.org/officeDocument/2006/relationships/slide" Target="slides/slide16.xml"/><Relationship Id="rId28" Type="http://schemas.openxmlformats.org/officeDocument/2006/relationships/slide" Target="slides/slide21.xml"/><Relationship Id="rId36" Type="http://schemas.openxmlformats.org/officeDocument/2006/relationships/slide" Target="slides/slide29.xml"/><Relationship Id="rId10" Type="http://schemas.openxmlformats.org/officeDocument/2006/relationships/slide" Target="slides/slide3.xml"/><Relationship Id="rId19" Type="http://schemas.openxmlformats.org/officeDocument/2006/relationships/slide" Target="slides/slide12.xml"/><Relationship Id="rId31" Type="http://schemas.openxmlformats.org/officeDocument/2006/relationships/slide" Target="slides/slide24.xml"/><Relationship Id="rId44" Type="http://schemas.openxmlformats.org/officeDocument/2006/relationships/notesMaster" Target="notesMasters/notesMaster1.xml"/><Relationship Id="rId4" Type="http://schemas.openxmlformats.org/officeDocument/2006/relationships/slideMaster" Target="slideMasters/slideMaster4.xml"/><Relationship Id="rId9" Type="http://schemas.openxmlformats.org/officeDocument/2006/relationships/slide" Target="slides/slide2.xml"/><Relationship Id="rId14" Type="http://schemas.openxmlformats.org/officeDocument/2006/relationships/slide" Target="slides/slide7.xml"/><Relationship Id="rId22" Type="http://schemas.openxmlformats.org/officeDocument/2006/relationships/slide" Target="slides/slide15.xml"/><Relationship Id="rId27" Type="http://schemas.openxmlformats.org/officeDocument/2006/relationships/slide" Target="slides/slide20.xml"/><Relationship Id="rId30" Type="http://schemas.openxmlformats.org/officeDocument/2006/relationships/slide" Target="slides/slide23.xml"/><Relationship Id="rId35" Type="http://schemas.openxmlformats.org/officeDocument/2006/relationships/slide" Target="slides/slide28.xml"/><Relationship Id="rId43" Type="http://schemas.openxmlformats.org/officeDocument/2006/relationships/slide" Target="slides/slide36.xml"/><Relationship Id="rId48" Type="http://schemas.openxmlformats.org/officeDocument/2006/relationships/tableStyles" Target="tableStyles.xml"/><Relationship Id="rId8" Type="http://schemas.openxmlformats.org/officeDocument/2006/relationships/slide" Target="slides/slide1.xml"/><Relationship Id="rId3" Type="http://schemas.openxmlformats.org/officeDocument/2006/relationships/slideMaster" Target="slideMasters/slideMaster3.xml"/><Relationship Id="rId12" Type="http://schemas.openxmlformats.org/officeDocument/2006/relationships/slide" Target="slides/slide5.xml"/><Relationship Id="rId17" Type="http://schemas.openxmlformats.org/officeDocument/2006/relationships/slide" Target="slides/slide10.xml"/><Relationship Id="rId25" Type="http://schemas.openxmlformats.org/officeDocument/2006/relationships/slide" Target="slides/slide18.xml"/><Relationship Id="rId33" Type="http://schemas.openxmlformats.org/officeDocument/2006/relationships/slide" Target="slides/slide26.xml"/><Relationship Id="rId38" Type="http://schemas.openxmlformats.org/officeDocument/2006/relationships/slide" Target="slides/slide31.xml"/><Relationship Id="rId46" Type="http://schemas.openxmlformats.org/officeDocument/2006/relationships/viewProps" Target="viewProps.xml"/><Relationship Id="rId20" Type="http://schemas.openxmlformats.org/officeDocument/2006/relationships/slide" Target="slides/slide13.xml"/><Relationship Id="rId41"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8.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smtClean="0">
                <a:latin typeface="+mn-lt"/>
                <a:ea typeface="+mn-ea"/>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vl1pPr>
          </a:lstStyle>
          <a:p>
            <a:fld id="{97E75F23-5B35-5E45-A51E-C809F2315BD3}" type="datetimeFigureOut">
              <a:rPr lang="en-US" altLang="en-US"/>
              <a:pPr/>
              <a:t>8/7/2021</a:t>
            </a:fld>
            <a:endParaRPr lang="en-US" alt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smtClean="0">
                <a:latin typeface="+mn-lt"/>
                <a:ea typeface="+mn-ea"/>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vl1pPr>
          </a:lstStyle>
          <a:p>
            <a:fld id="{51124B0C-ABAE-414A-A90D-4DE1C3907C9E}"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ＭＳ Ｐゴシック" charset="-128"/>
        <a:cs typeface="+mn-cs"/>
      </a:defRPr>
    </a:lvl1pPr>
    <a:lvl2pPr marL="457200" algn="l" defTabSz="457200" rtl="0" fontAlgn="base">
      <a:spcBef>
        <a:spcPct val="30000"/>
      </a:spcBef>
      <a:spcAft>
        <a:spcPct val="0"/>
      </a:spcAft>
      <a:defRPr sz="1200" kern="1200">
        <a:solidFill>
          <a:schemeClr val="tx1"/>
        </a:solidFill>
        <a:latin typeface="+mn-lt"/>
        <a:ea typeface="ＭＳ Ｐゴシック" charset="-128"/>
        <a:cs typeface="+mn-cs"/>
      </a:defRPr>
    </a:lvl2pPr>
    <a:lvl3pPr marL="914400" algn="l" defTabSz="457200" rtl="0" fontAlgn="base">
      <a:spcBef>
        <a:spcPct val="30000"/>
      </a:spcBef>
      <a:spcAft>
        <a:spcPct val="0"/>
      </a:spcAft>
      <a:defRPr sz="1200" kern="1200">
        <a:solidFill>
          <a:schemeClr val="tx1"/>
        </a:solidFill>
        <a:latin typeface="+mn-lt"/>
        <a:ea typeface="ＭＳ Ｐゴシック" charset="-128"/>
        <a:cs typeface="+mn-cs"/>
      </a:defRPr>
    </a:lvl3pPr>
    <a:lvl4pPr marL="1371600" algn="l" defTabSz="457200" rtl="0" fontAlgn="base">
      <a:spcBef>
        <a:spcPct val="30000"/>
      </a:spcBef>
      <a:spcAft>
        <a:spcPct val="0"/>
      </a:spcAft>
      <a:defRPr sz="1200" kern="1200">
        <a:solidFill>
          <a:schemeClr val="tx1"/>
        </a:solidFill>
        <a:latin typeface="+mn-lt"/>
        <a:ea typeface="ＭＳ Ｐゴシック" charset="-128"/>
        <a:cs typeface="+mn-cs"/>
      </a:defRPr>
    </a:lvl4pPr>
    <a:lvl5pPr marL="1828800" algn="l" defTabSz="457200" rtl="0" fontAlgn="base">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Slide Image Placeholder 1"/>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11266"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wrap="square" numCol="1" anchor="t" anchorCtr="0" compatLnSpc="1">
            <a:prstTxWarp prst="textNoShape">
              <a:avLst/>
            </a:prstTxWarp>
          </a:bodyPr>
          <a:lstStyle/>
          <a:p>
            <a:pPr>
              <a:spcBef>
                <a:spcPct val="0"/>
              </a:spcBef>
            </a:pPr>
            <a:endParaRPr lang="en-US" altLang="en-US"/>
          </a:p>
        </p:txBody>
      </p:sp>
      <p:sp>
        <p:nvSpPr>
          <p:cNvPr id="11267"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Calibri" charset="0"/>
                <a:ea typeface="ＭＳ Ｐゴシック" charset="-128"/>
              </a:defRPr>
            </a:lvl1pPr>
            <a:lvl2pPr marL="742950" indent="-285750">
              <a:defRPr>
                <a:solidFill>
                  <a:schemeClr val="tx1"/>
                </a:solidFill>
                <a:latin typeface="Calibri" charset="0"/>
                <a:ea typeface="ＭＳ Ｐゴシック" charset="-128"/>
              </a:defRPr>
            </a:lvl2pPr>
            <a:lvl3pPr marL="1143000" indent="-228600">
              <a:defRPr>
                <a:solidFill>
                  <a:schemeClr val="tx1"/>
                </a:solidFill>
                <a:latin typeface="Calibri" charset="0"/>
                <a:ea typeface="ＭＳ Ｐゴシック" charset="-128"/>
              </a:defRPr>
            </a:lvl3pPr>
            <a:lvl4pPr marL="1600200" indent="-228600">
              <a:defRPr>
                <a:solidFill>
                  <a:schemeClr val="tx1"/>
                </a:solidFill>
                <a:latin typeface="Calibri" charset="0"/>
                <a:ea typeface="ＭＳ Ｐゴシック" charset="-128"/>
              </a:defRPr>
            </a:lvl4pPr>
            <a:lvl5pPr marL="2057400" indent="-228600">
              <a:defRPr>
                <a:solidFill>
                  <a:schemeClr val="tx1"/>
                </a:solidFill>
                <a:latin typeface="Calibri" charset="0"/>
                <a:ea typeface="ＭＳ Ｐゴシック" charset="-128"/>
              </a:defRPr>
            </a:lvl5pPr>
            <a:lvl6pPr marL="2514600" indent="-228600" defTabSz="457200" fontAlgn="base">
              <a:spcBef>
                <a:spcPct val="0"/>
              </a:spcBef>
              <a:spcAft>
                <a:spcPct val="0"/>
              </a:spcAft>
              <a:defRPr>
                <a:solidFill>
                  <a:schemeClr val="tx1"/>
                </a:solidFill>
                <a:latin typeface="Calibri" charset="0"/>
                <a:ea typeface="ＭＳ Ｐゴシック" charset="-128"/>
              </a:defRPr>
            </a:lvl6pPr>
            <a:lvl7pPr marL="2971800" indent="-228600" defTabSz="457200" fontAlgn="base">
              <a:spcBef>
                <a:spcPct val="0"/>
              </a:spcBef>
              <a:spcAft>
                <a:spcPct val="0"/>
              </a:spcAft>
              <a:defRPr>
                <a:solidFill>
                  <a:schemeClr val="tx1"/>
                </a:solidFill>
                <a:latin typeface="Calibri" charset="0"/>
                <a:ea typeface="ＭＳ Ｐゴシック" charset="-128"/>
              </a:defRPr>
            </a:lvl7pPr>
            <a:lvl8pPr marL="3429000" indent="-228600" defTabSz="457200" fontAlgn="base">
              <a:spcBef>
                <a:spcPct val="0"/>
              </a:spcBef>
              <a:spcAft>
                <a:spcPct val="0"/>
              </a:spcAft>
              <a:defRPr>
                <a:solidFill>
                  <a:schemeClr val="tx1"/>
                </a:solidFill>
                <a:latin typeface="Calibri" charset="0"/>
                <a:ea typeface="ＭＳ Ｐゴシック" charset="-128"/>
              </a:defRPr>
            </a:lvl8pPr>
            <a:lvl9pPr marL="3886200" indent="-228600" defTabSz="457200" fontAlgn="base">
              <a:spcBef>
                <a:spcPct val="0"/>
              </a:spcBef>
              <a:spcAft>
                <a:spcPct val="0"/>
              </a:spcAft>
              <a:defRPr>
                <a:solidFill>
                  <a:schemeClr val="tx1"/>
                </a:solidFill>
                <a:latin typeface="Calibri" charset="0"/>
                <a:ea typeface="ＭＳ Ｐゴシック" charset="-128"/>
              </a:defRPr>
            </a:lvl9pPr>
          </a:lstStyle>
          <a:p>
            <a:fld id="{C5F26290-D378-8C4A-8A3F-35678A71F3B4}" type="slidenum">
              <a:rPr lang="en-US" altLang="en-US"/>
              <a:pPr/>
              <a:t>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51124B0C-ABAE-414A-A90D-4DE1C3907C9E}" type="slidenum">
              <a:rPr lang="en-US" altLang="en-US" smtClean="0"/>
              <a:pPr/>
              <a:t>29</a:t>
            </a:fld>
            <a:endParaRPr lang="en-US" altLang="en-US"/>
          </a:p>
        </p:txBody>
      </p:sp>
    </p:spTree>
    <p:extLst>
      <p:ext uri="{BB962C8B-B14F-4D97-AF65-F5344CB8AC3E}">
        <p14:creationId xmlns:p14="http://schemas.microsoft.com/office/powerpoint/2010/main" val="3871194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F169D632-4C1A-7F47-854C-EAA74626AFEE}"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BDED96-29BB-B448-8FEF-D12AEAC2A0FF}" type="slidenum">
              <a:rPr lang="en-US" altLang="en-US"/>
              <a:pPr/>
              <a:t>‹#›</a:t>
            </a:fld>
            <a:endParaRPr lang="en-US" altLang="en-US"/>
          </a:p>
        </p:txBody>
      </p:sp>
    </p:spTree>
    <p:extLst>
      <p:ext uri="{BB962C8B-B14F-4D97-AF65-F5344CB8AC3E}">
        <p14:creationId xmlns:p14="http://schemas.microsoft.com/office/powerpoint/2010/main" val="1233805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E909B6F-6544-5048-BD91-D4E51542EEBE}"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0ACD7BA-F1E1-2443-B350-369040B6BC2E}" type="slidenum">
              <a:rPr lang="en-US" altLang="en-US"/>
              <a:pPr/>
              <a:t>‹#›</a:t>
            </a:fld>
            <a:endParaRPr lang="en-US" altLang="en-US"/>
          </a:p>
        </p:txBody>
      </p:sp>
    </p:spTree>
    <p:extLst>
      <p:ext uri="{BB962C8B-B14F-4D97-AF65-F5344CB8AC3E}">
        <p14:creationId xmlns:p14="http://schemas.microsoft.com/office/powerpoint/2010/main" val="5097531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3CD29B8-67E5-7F47-8686-4A6808E12750}"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1D6A1EE-38BD-9F41-9A08-C56B6A6AAA6F}" type="slidenum">
              <a:rPr lang="en-US" altLang="en-US"/>
              <a:pPr/>
              <a:t>‹#›</a:t>
            </a:fld>
            <a:endParaRPr lang="en-US" altLang="en-US"/>
          </a:p>
        </p:txBody>
      </p:sp>
    </p:spTree>
    <p:extLst>
      <p:ext uri="{BB962C8B-B14F-4D97-AF65-F5344CB8AC3E}">
        <p14:creationId xmlns:p14="http://schemas.microsoft.com/office/powerpoint/2010/main" val="11093443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4D420A7B-32D7-BA4B-93DF-CB663C088F45}"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6A8AC25-2C1F-5D48-84F8-41B073E08F1A}" type="slidenum">
              <a:rPr lang="en-US" altLang="en-US"/>
              <a:pPr/>
              <a:t>‹#›</a:t>
            </a:fld>
            <a:endParaRPr lang="en-US" altLang="en-US"/>
          </a:p>
        </p:txBody>
      </p:sp>
    </p:spTree>
    <p:extLst>
      <p:ext uri="{BB962C8B-B14F-4D97-AF65-F5344CB8AC3E}">
        <p14:creationId xmlns:p14="http://schemas.microsoft.com/office/powerpoint/2010/main" val="2973327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864BD15F-3675-F64F-85D8-E72C6C9947EE}"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FB4C68B-04F3-0C41-934B-FA14F73C8742}" type="slidenum">
              <a:rPr lang="en-US" altLang="en-US"/>
              <a:pPr/>
              <a:t>‹#›</a:t>
            </a:fld>
            <a:endParaRPr lang="en-US" altLang="en-US"/>
          </a:p>
        </p:txBody>
      </p:sp>
    </p:spTree>
    <p:extLst>
      <p:ext uri="{BB962C8B-B14F-4D97-AF65-F5344CB8AC3E}">
        <p14:creationId xmlns:p14="http://schemas.microsoft.com/office/powerpoint/2010/main" val="7691461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CDAF431F-8B15-D04F-BC17-39F4BA92AA19}"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2B82E6-FB1F-4747-83AE-D8574BFF4A12}" type="slidenum">
              <a:rPr lang="en-US" altLang="en-US"/>
              <a:pPr/>
              <a:t>‹#›</a:t>
            </a:fld>
            <a:endParaRPr lang="en-US" altLang="en-US"/>
          </a:p>
        </p:txBody>
      </p:sp>
    </p:spTree>
    <p:extLst>
      <p:ext uri="{BB962C8B-B14F-4D97-AF65-F5344CB8AC3E}">
        <p14:creationId xmlns:p14="http://schemas.microsoft.com/office/powerpoint/2010/main" val="206619523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6D7D9A36-FC71-CE41-B5E1-F5FD8357F976}"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55402B54-579A-5145-8C13-B5CA78C16578}" type="slidenum">
              <a:rPr lang="en-US" altLang="en-US"/>
              <a:pPr/>
              <a:t>‹#›</a:t>
            </a:fld>
            <a:endParaRPr lang="en-US" altLang="en-US"/>
          </a:p>
        </p:txBody>
      </p:sp>
    </p:spTree>
    <p:extLst>
      <p:ext uri="{BB962C8B-B14F-4D97-AF65-F5344CB8AC3E}">
        <p14:creationId xmlns:p14="http://schemas.microsoft.com/office/powerpoint/2010/main" val="173265862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918752B2-C23B-9047-ADCD-279577140870}"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3C2F03E8-EDCC-494E-BB7F-EAFE438706D2}" type="slidenum">
              <a:rPr lang="en-US" altLang="en-US"/>
              <a:pPr/>
              <a:t>‹#›</a:t>
            </a:fld>
            <a:endParaRPr lang="en-US" altLang="en-US"/>
          </a:p>
        </p:txBody>
      </p:sp>
    </p:spTree>
    <p:extLst>
      <p:ext uri="{BB962C8B-B14F-4D97-AF65-F5344CB8AC3E}">
        <p14:creationId xmlns:p14="http://schemas.microsoft.com/office/powerpoint/2010/main" val="91517302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FCF16E7D-B911-C64F-B08F-E9A1BD1C2410}"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6F7BAD6-548B-8347-9E72-A02E0EA2B640}" type="slidenum">
              <a:rPr lang="en-US" altLang="en-US"/>
              <a:pPr/>
              <a:t>‹#›</a:t>
            </a:fld>
            <a:endParaRPr lang="en-US" altLang="en-US"/>
          </a:p>
        </p:txBody>
      </p:sp>
    </p:spTree>
    <p:extLst>
      <p:ext uri="{BB962C8B-B14F-4D97-AF65-F5344CB8AC3E}">
        <p14:creationId xmlns:p14="http://schemas.microsoft.com/office/powerpoint/2010/main" val="10350673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5432B0D7-6494-4B45-A3FA-B3F42FF011D5}"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BBE74C34-C41F-0F4E-AD13-92E30436E4E1}" type="slidenum">
              <a:rPr lang="en-US" altLang="en-US"/>
              <a:pPr/>
              <a:t>‹#›</a:t>
            </a:fld>
            <a:endParaRPr lang="en-US" altLang="en-US"/>
          </a:p>
        </p:txBody>
      </p:sp>
    </p:spTree>
    <p:extLst>
      <p:ext uri="{BB962C8B-B14F-4D97-AF65-F5344CB8AC3E}">
        <p14:creationId xmlns:p14="http://schemas.microsoft.com/office/powerpoint/2010/main" val="175900738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9034FAF-75EB-EE45-9273-F16D0B42B5A7}"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54A7D5E-A42C-4D4F-9451-5F9211FC86F7}" type="slidenum">
              <a:rPr lang="en-US" altLang="en-US"/>
              <a:pPr/>
              <a:t>‹#›</a:t>
            </a:fld>
            <a:endParaRPr lang="en-US" altLang="en-US"/>
          </a:p>
        </p:txBody>
      </p:sp>
    </p:spTree>
    <p:extLst>
      <p:ext uri="{BB962C8B-B14F-4D97-AF65-F5344CB8AC3E}">
        <p14:creationId xmlns:p14="http://schemas.microsoft.com/office/powerpoint/2010/main" val="13771846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42AE535-3DDC-7842-84CC-198A377F7646}"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89DC0CF-A3A4-AD47-864D-1A78A089C86C}" type="slidenum">
              <a:rPr lang="en-US" altLang="en-US"/>
              <a:pPr/>
              <a:t>‹#›</a:t>
            </a:fld>
            <a:endParaRPr lang="en-US" altLang="en-US"/>
          </a:p>
        </p:txBody>
      </p:sp>
    </p:spTree>
    <p:extLst>
      <p:ext uri="{BB962C8B-B14F-4D97-AF65-F5344CB8AC3E}">
        <p14:creationId xmlns:p14="http://schemas.microsoft.com/office/powerpoint/2010/main" val="46727920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A864C4E-EBD6-AE40-91C7-037467FCB532}"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F82DF3D-EE77-0C4E-B3B0-690CFEA2E273}" type="slidenum">
              <a:rPr lang="en-US" altLang="en-US"/>
              <a:pPr/>
              <a:t>‹#›</a:t>
            </a:fld>
            <a:endParaRPr lang="en-US" altLang="en-US"/>
          </a:p>
        </p:txBody>
      </p:sp>
    </p:spTree>
    <p:extLst>
      <p:ext uri="{BB962C8B-B14F-4D97-AF65-F5344CB8AC3E}">
        <p14:creationId xmlns:p14="http://schemas.microsoft.com/office/powerpoint/2010/main" val="76403493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AD6C12F-B4F9-EE45-BF84-3B0F36F2589C}"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7B2534-3668-474E-BC39-3DE9337F74BB}" type="slidenum">
              <a:rPr lang="en-US" altLang="en-US"/>
              <a:pPr/>
              <a:t>‹#›</a:t>
            </a:fld>
            <a:endParaRPr lang="en-US" altLang="en-US"/>
          </a:p>
        </p:txBody>
      </p:sp>
    </p:spTree>
    <p:extLst>
      <p:ext uri="{BB962C8B-B14F-4D97-AF65-F5344CB8AC3E}">
        <p14:creationId xmlns:p14="http://schemas.microsoft.com/office/powerpoint/2010/main" val="13304775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B8F3E7D2-9AE1-014F-9290-6D7D0F9B4363}"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C7D6F71-C7EA-554D-8084-F821A5FF05C7}" type="slidenum">
              <a:rPr lang="en-US" altLang="en-US"/>
              <a:pPr/>
              <a:t>‹#›</a:t>
            </a:fld>
            <a:endParaRPr lang="en-US" altLang="en-US"/>
          </a:p>
        </p:txBody>
      </p:sp>
    </p:spTree>
    <p:extLst>
      <p:ext uri="{BB962C8B-B14F-4D97-AF65-F5344CB8AC3E}">
        <p14:creationId xmlns:p14="http://schemas.microsoft.com/office/powerpoint/2010/main" val="173650070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DA766D1D-246B-FA4A-A1F8-2AB869A2A59A}"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380E82F-3D57-4B4B-AA2D-4F9AC468A97C}" type="slidenum">
              <a:rPr lang="en-US" altLang="en-US"/>
              <a:pPr/>
              <a:t>‹#›</a:t>
            </a:fld>
            <a:endParaRPr lang="en-US" altLang="en-US"/>
          </a:p>
        </p:txBody>
      </p:sp>
    </p:spTree>
    <p:extLst>
      <p:ext uri="{BB962C8B-B14F-4D97-AF65-F5344CB8AC3E}">
        <p14:creationId xmlns:p14="http://schemas.microsoft.com/office/powerpoint/2010/main" val="1064619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42F07BAD-881C-6B4A-AB4C-63052631B4B5}"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659C232-7D91-5340-B31F-1F7B30E68584}" type="slidenum">
              <a:rPr lang="en-US" altLang="en-US"/>
              <a:pPr/>
              <a:t>‹#›</a:t>
            </a:fld>
            <a:endParaRPr lang="en-US" altLang="en-US"/>
          </a:p>
        </p:txBody>
      </p:sp>
    </p:spTree>
    <p:extLst>
      <p:ext uri="{BB962C8B-B14F-4D97-AF65-F5344CB8AC3E}">
        <p14:creationId xmlns:p14="http://schemas.microsoft.com/office/powerpoint/2010/main" val="231551129"/>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8D38D822-02AE-5D4A-9582-DE2A3DAD999E}"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B02EFF6-AED3-8B42-976C-09ADBC9E57DD}" type="slidenum">
              <a:rPr lang="en-US" altLang="en-US"/>
              <a:pPr/>
              <a:t>‹#›</a:t>
            </a:fld>
            <a:endParaRPr lang="en-US" altLang="en-US"/>
          </a:p>
        </p:txBody>
      </p:sp>
    </p:spTree>
    <p:extLst>
      <p:ext uri="{BB962C8B-B14F-4D97-AF65-F5344CB8AC3E}">
        <p14:creationId xmlns:p14="http://schemas.microsoft.com/office/powerpoint/2010/main" val="43945673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8329CE25-3673-8C4F-88EF-201CE6500526}"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EFD8840-82FE-0D42-A780-FE8F017692C8}" type="slidenum">
              <a:rPr lang="en-US" altLang="en-US"/>
              <a:pPr/>
              <a:t>‹#›</a:t>
            </a:fld>
            <a:endParaRPr lang="en-US" altLang="en-US"/>
          </a:p>
        </p:txBody>
      </p:sp>
    </p:spTree>
    <p:extLst>
      <p:ext uri="{BB962C8B-B14F-4D97-AF65-F5344CB8AC3E}">
        <p14:creationId xmlns:p14="http://schemas.microsoft.com/office/powerpoint/2010/main" val="75315034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C4485C78-B941-694D-9DAB-28640DAE13B8}"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098A7529-C0DA-DE48-9D6A-C25C970146F2}" type="slidenum">
              <a:rPr lang="en-US" altLang="en-US"/>
              <a:pPr/>
              <a:t>‹#›</a:t>
            </a:fld>
            <a:endParaRPr lang="en-US" altLang="en-US"/>
          </a:p>
        </p:txBody>
      </p:sp>
    </p:spTree>
    <p:extLst>
      <p:ext uri="{BB962C8B-B14F-4D97-AF65-F5344CB8AC3E}">
        <p14:creationId xmlns:p14="http://schemas.microsoft.com/office/powerpoint/2010/main" val="92914896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6762516B-3EE8-7346-B961-6DFD801648B4}"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3CC212EF-EB82-414A-9DB2-44343E7E780F}" type="slidenum">
              <a:rPr lang="en-US" altLang="en-US"/>
              <a:pPr/>
              <a:t>‹#›</a:t>
            </a:fld>
            <a:endParaRPr lang="en-US" altLang="en-US"/>
          </a:p>
        </p:txBody>
      </p:sp>
    </p:spTree>
    <p:extLst>
      <p:ext uri="{BB962C8B-B14F-4D97-AF65-F5344CB8AC3E}">
        <p14:creationId xmlns:p14="http://schemas.microsoft.com/office/powerpoint/2010/main" val="18530069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12E75F87-BBC5-8941-AA17-53332EB6DEA2}"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35CE301-5E1D-D249-B7C4-6752B7495955}" type="slidenum">
              <a:rPr lang="en-US" altLang="en-US"/>
              <a:pPr/>
              <a:t>‹#›</a:t>
            </a:fld>
            <a:endParaRPr lang="en-US" altLang="en-US"/>
          </a:p>
        </p:txBody>
      </p:sp>
    </p:spTree>
    <p:extLst>
      <p:ext uri="{BB962C8B-B14F-4D97-AF65-F5344CB8AC3E}">
        <p14:creationId xmlns:p14="http://schemas.microsoft.com/office/powerpoint/2010/main" val="6807497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1B438D7B-BCDA-E543-A2D5-0A8B77C143D7}"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76CD575-A5D3-B44E-90D3-F60DA1CFC9E4}" type="slidenum">
              <a:rPr lang="en-US" altLang="en-US"/>
              <a:pPr/>
              <a:t>‹#›</a:t>
            </a:fld>
            <a:endParaRPr lang="en-US" altLang="en-US"/>
          </a:p>
        </p:txBody>
      </p:sp>
    </p:spTree>
    <p:extLst>
      <p:ext uri="{BB962C8B-B14F-4D97-AF65-F5344CB8AC3E}">
        <p14:creationId xmlns:p14="http://schemas.microsoft.com/office/powerpoint/2010/main" val="213951777"/>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64F0AC3-2003-5C4F-9EA9-5FBA555D0470}"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1D8FB64-0212-BD44-8F82-81E69CBBF3D8}" type="slidenum">
              <a:rPr lang="en-US" altLang="en-US"/>
              <a:pPr/>
              <a:t>‹#›</a:t>
            </a:fld>
            <a:endParaRPr lang="en-US" altLang="en-US"/>
          </a:p>
        </p:txBody>
      </p:sp>
    </p:spTree>
    <p:extLst>
      <p:ext uri="{BB962C8B-B14F-4D97-AF65-F5344CB8AC3E}">
        <p14:creationId xmlns:p14="http://schemas.microsoft.com/office/powerpoint/2010/main" val="171624892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7E77C3E1-287D-A141-9506-5A1E0509725A}"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2E8F6F0-9B29-F544-8399-DF7590C7E57F}" type="slidenum">
              <a:rPr lang="en-US" altLang="en-US"/>
              <a:pPr/>
              <a:t>‹#›</a:t>
            </a:fld>
            <a:endParaRPr lang="en-US" altLang="en-US"/>
          </a:p>
        </p:txBody>
      </p:sp>
    </p:spTree>
    <p:extLst>
      <p:ext uri="{BB962C8B-B14F-4D97-AF65-F5344CB8AC3E}">
        <p14:creationId xmlns:p14="http://schemas.microsoft.com/office/powerpoint/2010/main" val="214283642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D3F234C-3D44-7F4F-AB1E-EDB7E65EBC23}"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9DFD5F17-6E04-B74C-A020-607E3E3CD7F7}" type="slidenum">
              <a:rPr lang="en-US" altLang="en-US"/>
              <a:pPr/>
              <a:t>‹#›</a:t>
            </a:fld>
            <a:endParaRPr lang="en-US" altLang="en-US"/>
          </a:p>
        </p:txBody>
      </p:sp>
    </p:spTree>
    <p:extLst>
      <p:ext uri="{BB962C8B-B14F-4D97-AF65-F5344CB8AC3E}">
        <p14:creationId xmlns:p14="http://schemas.microsoft.com/office/powerpoint/2010/main" val="135103478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A227A306-612B-8E40-A1D1-414927D3DA07}"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4EDD64A-2B53-804F-B5D5-A9EA86F94A7C}" type="slidenum">
              <a:rPr lang="en-US" altLang="en-US"/>
              <a:pPr/>
              <a:t>‹#›</a:t>
            </a:fld>
            <a:endParaRPr lang="en-US" altLang="en-US"/>
          </a:p>
        </p:txBody>
      </p:sp>
    </p:spTree>
    <p:extLst>
      <p:ext uri="{BB962C8B-B14F-4D97-AF65-F5344CB8AC3E}">
        <p14:creationId xmlns:p14="http://schemas.microsoft.com/office/powerpoint/2010/main" val="1497031764"/>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CBB5A4DB-3A6E-474C-93F0-7E3193586DFB}"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D1965A11-4498-8B40-AE70-6B622542AD42}" type="slidenum">
              <a:rPr lang="en-US" altLang="en-US"/>
              <a:pPr/>
              <a:t>‹#›</a:t>
            </a:fld>
            <a:endParaRPr lang="en-US" altLang="en-US"/>
          </a:p>
        </p:txBody>
      </p:sp>
    </p:spTree>
    <p:extLst>
      <p:ext uri="{BB962C8B-B14F-4D97-AF65-F5344CB8AC3E}">
        <p14:creationId xmlns:p14="http://schemas.microsoft.com/office/powerpoint/2010/main" val="694449296"/>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F57D924-C95E-1C43-9475-8503B8F365EF}"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5929CED-D379-B346-8538-41020009BB0B}" type="slidenum">
              <a:rPr lang="en-US" altLang="en-US"/>
              <a:pPr/>
              <a:t>‹#›</a:t>
            </a:fld>
            <a:endParaRPr lang="en-US" altLang="en-US"/>
          </a:p>
        </p:txBody>
      </p:sp>
    </p:spTree>
    <p:extLst>
      <p:ext uri="{BB962C8B-B14F-4D97-AF65-F5344CB8AC3E}">
        <p14:creationId xmlns:p14="http://schemas.microsoft.com/office/powerpoint/2010/main" val="3569642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5DD7045A-8584-B14F-9E50-0BDFD3656FAB}"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646E9A63-00DB-4042-A594-498A88820ACA}" type="slidenum">
              <a:rPr lang="en-US" altLang="en-US"/>
              <a:pPr/>
              <a:t>‹#›</a:t>
            </a:fld>
            <a:endParaRPr lang="en-US" altLang="en-US"/>
          </a:p>
        </p:txBody>
      </p:sp>
    </p:spTree>
    <p:extLst>
      <p:ext uri="{BB962C8B-B14F-4D97-AF65-F5344CB8AC3E}">
        <p14:creationId xmlns:p14="http://schemas.microsoft.com/office/powerpoint/2010/main" val="80191107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F255C89-A5C5-AC42-AECD-B4C4F6E0F137}"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20742AB-7C23-9840-B04B-2C91B3A3AC8A}" type="slidenum">
              <a:rPr lang="en-US" altLang="en-US"/>
              <a:pPr/>
              <a:t>‹#›</a:t>
            </a:fld>
            <a:endParaRPr lang="en-US" altLang="en-US"/>
          </a:p>
        </p:txBody>
      </p:sp>
    </p:spTree>
    <p:extLst>
      <p:ext uri="{BB962C8B-B14F-4D97-AF65-F5344CB8AC3E}">
        <p14:creationId xmlns:p14="http://schemas.microsoft.com/office/powerpoint/2010/main" val="112085760"/>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F8A9F08C-A368-6044-8D6F-61567DE0AD44}"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179A6BD0-071C-6B4E-8794-4482742B200B}" type="slidenum">
              <a:rPr lang="en-US" altLang="en-US"/>
              <a:pPr/>
              <a:t>‹#›</a:t>
            </a:fld>
            <a:endParaRPr lang="en-US" altLang="en-US"/>
          </a:p>
        </p:txBody>
      </p:sp>
    </p:spTree>
    <p:extLst>
      <p:ext uri="{BB962C8B-B14F-4D97-AF65-F5344CB8AC3E}">
        <p14:creationId xmlns:p14="http://schemas.microsoft.com/office/powerpoint/2010/main" val="48220990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AE5FC6D1-1AD3-6B4E-BD63-67B059D00434}"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C08C02D6-DFF5-2846-A381-84B447D78635}" type="slidenum">
              <a:rPr lang="en-US" altLang="en-US"/>
              <a:pPr/>
              <a:t>‹#›</a:t>
            </a:fld>
            <a:endParaRPr lang="en-US" altLang="en-US"/>
          </a:p>
        </p:txBody>
      </p:sp>
    </p:spTree>
    <p:extLst>
      <p:ext uri="{BB962C8B-B14F-4D97-AF65-F5344CB8AC3E}">
        <p14:creationId xmlns:p14="http://schemas.microsoft.com/office/powerpoint/2010/main" val="2046005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400"/>
            </a:lvl1pPr>
            <a:lvl2pPr>
              <a:defRPr sz="2000"/>
            </a:lvl2pPr>
            <a:lvl3pPr>
              <a:defRPr sz="1600"/>
            </a:lvl3pPr>
            <a:lvl4pPr>
              <a:defRPr sz="1600"/>
            </a:lvl4pPr>
            <a:lvl5pPr>
              <a:defRPr sz="16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E8EA1DF8-650C-A94F-AA9A-A13AEA7DE616}"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637974-3D4F-3B43-9211-9F328FE7D44E}" type="slidenum">
              <a:rPr lang="en-US" altLang="en-US"/>
              <a:pPr/>
              <a:t>‹#›</a:t>
            </a:fld>
            <a:endParaRPr lang="en-US" altLang="en-US"/>
          </a:p>
        </p:txBody>
      </p:sp>
    </p:spTree>
    <p:extLst>
      <p:ext uri="{BB962C8B-B14F-4D97-AF65-F5344CB8AC3E}">
        <p14:creationId xmlns:p14="http://schemas.microsoft.com/office/powerpoint/2010/main" val="99989096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7C1ADD3-9EFC-8F4A-AA30-A270B6DD63CA}"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4FFA4A6C-6198-6441-8449-F5046322CC09}" type="slidenum">
              <a:rPr lang="en-US" altLang="en-US"/>
              <a:pPr/>
              <a:t>‹#›</a:t>
            </a:fld>
            <a:endParaRPr lang="en-US" altLang="en-US"/>
          </a:p>
        </p:txBody>
      </p:sp>
    </p:spTree>
    <p:extLst>
      <p:ext uri="{BB962C8B-B14F-4D97-AF65-F5344CB8AC3E}">
        <p14:creationId xmlns:p14="http://schemas.microsoft.com/office/powerpoint/2010/main" val="1714282868"/>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25DB818C-EFFB-3144-BAE0-14026E959F69}"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35EED8ED-DDE2-7747-830D-0548AB44BBAA}" type="slidenum">
              <a:rPr lang="en-US" altLang="en-US"/>
              <a:pPr/>
              <a:t>‹#›</a:t>
            </a:fld>
            <a:endParaRPr lang="en-US" altLang="en-US"/>
          </a:p>
        </p:txBody>
      </p:sp>
    </p:spTree>
    <p:extLst>
      <p:ext uri="{BB962C8B-B14F-4D97-AF65-F5344CB8AC3E}">
        <p14:creationId xmlns:p14="http://schemas.microsoft.com/office/powerpoint/2010/main" val="1311554324"/>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A8E57AC6-E0EE-4A4A-AF91-3C95CAAF65EE}"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FF2030C-456C-B648-9B2F-E7DFF2A59D1D}" type="slidenum">
              <a:rPr lang="en-US" altLang="en-US"/>
              <a:pPr/>
              <a:t>‹#›</a:t>
            </a:fld>
            <a:endParaRPr lang="en-US" altLang="en-US"/>
          </a:p>
        </p:txBody>
      </p:sp>
    </p:spTree>
    <p:extLst>
      <p:ext uri="{BB962C8B-B14F-4D97-AF65-F5344CB8AC3E}">
        <p14:creationId xmlns:p14="http://schemas.microsoft.com/office/powerpoint/2010/main" val="152137066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FE5C776-3BC3-3141-AC15-FA870F8EF6FC}"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BE3836-AAC3-8A48-84E1-4D2462E20C2C}" type="slidenum">
              <a:rPr lang="en-US" altLang="en-US"/>
              <a:pPr/>
              <a:t>‹#›</a:t>
            </a:fld>
            <a:endParaRPr lang="en-US" altLang="en-US"/>
          </a:p>
        </p:txBody>
      </p:sp>
    </p:spTree>
    <p:extLst>
      <p:ext uri="{BB962C8B-B14F-4D97-AF65-F5344CB8AC3E}">
        <p14:creationId xmlns:p14="http://schemas.microsoft.com/office/powerpoint/2010/main" val="17363814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3DC4BFC3-013E-A147-A975-1AD83619EF16}"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FEFA878-2E8F-404B-AD23-0D5C440F9D0D}" type="slidenum">
              <a:rPr lang="en-US" altLang="en-US"/>
              <a:pPr/>
              <a:t>‹#›</a:t>
            </a:fld>
            <a:endParaRPr lang="en-US" altLang="en-US"/>
          </a:p>
        </p:txBody>
      </p:sp>
    </p:spTree>
    <p:extLst>
      <p:ext uri="{BB962C8B-B14F-4D97-AF65-F5344CB8AC3E}">
        <p14:creationId xmlns:p14="http://schemas.microsoft.com/office/powerpoint/2010/main" val="1207549383"/>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847A6A5E-C6C6-AF4D-AD8E-21E944CF5A9D}"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ABF273-9354-CC4D-926C-4659C6781F65}" type="slidenum">
              <a:rPr lang="en-US" altLang="en-US"/>
              <a:pPr/>
              <a:t>‹#›</a:t>
            </a:fld>
            <a:endParaRPr lang="en-US" altLang="en-US"/>
          </a:p>
        </p:txBody>
      </p:sp>
    </p:spTree>
    <p:extLst>
      <p:ext uri="{BB962C8B-B14F-4D97-AF65-F5344CB8AC3E}">
        <p14:creationId xmlns:p14="http://schemas.microsoft.com/office/powerpoint/2010/main" val="156201593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68134DDD-0FDD-6C42-92AF-B2BA32F219D2}"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3CA9445-FF68-3849-A23A-3037A9D9FB07}" type="slidenum">
              <a:rPr lang="en-US" altLang="en-US"/>
              <a:pPr/>
              <a:t>‹#›</a:t>
            </a:fld>
            <a:endParaRPr lang="en-US" altLang="en-US"/>
          </a:p>
        </p:txBody>
      </p:sp>
    </p:spTree>
    <p:extLst>
      <p:ext uri="{BB962C8B-B14F-4D97-AF65-F5344CB8AC3E}">
        <p14:creationId xmlns:p14="http://schemas.microsoft.com/office/powerpoint/2010/main" val="196165138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5A90D3C-751C-8449-80A2-7C921296596D}"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75A7DD91-49C5-C147-97A2-7D17231E7719}" type="slidenum">
              <a:rPr lang="en-US" altLang="en-US"/>
              <a:pPr/>
              <a:t>‹#›</a:t>
            </a:fld>
            <a:endParaRPr lang="en-US" altLang="en-US"/>
          </a:p>
        </p:txBody>
      </p:sp>
    </p:spTree>
    <p:extLst>
      <p:ext uri="{BB962C8B-B14F-4D97-AF65-F5344CB8AC3E}">
        <p14:creationId xmlns:p14="http://schemas.microsoft.com/office/powerpoint/2010/main" val="130594617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947A6549-D49E-7245-A04A-C0D5637C935F}"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56D6D66-5833-A34F-8316-DBF3C09CBA26}" type="slidenum">
              <a:rPr lang="en-US" altLang="en-US"/>
              <a:pPr/>
              <a:t>‹#›</a:t>
            </a:fld>
            <a:endParaRPr lang="en-US" altLang="en-US"/>
          </a:p>
        </p:txBody>
      </p:sp>
    </p:spTree>
    <p:extLst>
      <p:ext uri="{BB962C8B-B14F-4D97-AF65-F5344CB8AC3E}">
        <p14:creationId xmlns:p14="http://schemas.microsoft.com/office/powerpoint/2010/main" val="175455811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C622977E-8D2B-E848-8079-C86BAF472B95}"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1201F2F-07B3-8C4E-927D-675A39DF7375}" type="slidenum">
              <a:rPr lang="en-US" altLang="en-US"/>
              <a:pPr/>
              <a:t>‹#›</a:t>
            </a:fld>
            <a:endParaRPr lang="en-US" altLang="en-US"/>
          </a:p>
        </p:txBody>
      </p:sp>
    </p:spTree>
    <p:extLst>
      <p:ext uri="{BB962C8B-B14F-4D97-AF65-F5344CB8AC3E}">
        <p14:creationId xmlns:p14="http://schemas.microsoft.com/office/powerpoint/2010/main" val="17602482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2CFF1BE7-5437-174E-A5D5-1F31112A8354}"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67996CF5-F41F-8D4B-9901-2A1B1DDB996A}" type="slidenum">
              <a:rPr lang="en-US" altLang="en-US"/>
              <a:pPr/>
              <a:t>‹#›</a:t>
            </a:fld>
            <a:endParaRPr lang="en-US" altLang="en-US"/>
          </a:p>
        </p:txBody>
      </p:sp>
    </p:spTree>
    <p:extLst>
      <p:ext uri="{BB962C8B-B14F-4D97-AF65-F5344CB8AC3E}">
        <p14:creationId xmlns:p14="http://schemas.microsoft.com/office/powerpoint/2010/main" val="1107843752"/>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7237ECB-8196-2846-AFBB-38E0BB867519}"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CD2F450A-3FFB-C840-ABF6-9E4199D2144B}" type="slidenum">
              <a:rPr lang="en-US" altLang="en-US"/>
              <a:pPr/>
              <a:t>‹#›</a:t>
            </a:fld>
            <a:endParaRPr lang="en-US" altLang="en-US"/>
          </a:p>
        </p:txBody>
      </p:sp>
    </p:spTree>
    <p:extLst>
      <p:ext uri="{BB962C8B-B14F-4D97-AF65-F5344CB8AC3E}">
        <p14:creationId xmlns:p14="http://schemas.microsoft.com/office/powerpoint/2010/main" val="7573477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7E8005F1-1562-ED4F-9BB4-CEF24D601EB4}"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B12DC0B3-CF4D-0141-A33E-5879376CFF00}" type="slidenum">
              <a:rPr lang="en-US" altLang="en-US"/>
              <a:pPr/>
              <a:t>‹#›</a:t>
            </a:fld>
            <a:endParaRPr lang="en-US" altLang="en-US"/>
          </a:p>
        </p:txBody>
      </p:sp>
    </p:spTree>
    <p:extLst>
      <p:ext uri="{BB962C8B-B14F-4D97-AF65-F5344CB8AC3E}">
        <p14:creationId xmlns:p14="http://schemas.microsoft.com/office/powerpoint/2010/main" val="608327393"/>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6559643E-D83D-2C47-A8FE-670C0C93D91D}"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76CDA24-E2FD-6E43-A698-C357397FABE0}" type="slidenum">
              <a:rPr lang="en-US" altLang="en-US"/>
              <a:pPr/>
              <a:t>‹#›</a:t>
            </a:fld>
            <a:endParaRPr lang="en-US" altLang="en-US"/>
          </a:p>
        </p:txBody>
      </p:sp>
    </p:spTree>
    <p:extLst>
      <p:ext uri="{BB962C8B-B14F-4D97-AF65-F5344CB8AC3E}">
        <p14:creationId xmlns:p14="http://schemas.microsoft.com/office/powerpoint/2010/main" val="2136334431"/>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0F26A092-CDAD-334B-853A-1A90A174BB09}"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6BB6FBE3-A7D1-5945-93A7-B4C0682D7714}" type="slidenum">
              <a:rPr lang="en-US" altLang="en-US"/>
              <a:pPr/>
              <a:t>‹#›</a:t>
            </a:fld>
            <a:endParaRPr lang="en-US" altLang="en-US"/>
          </a:p>
        </p:txBody>
      </p:sp>
    </p:spTree>
    <p:extLst>
      <p:ext uri="{BB962C8B-B14F-4D97-AF65-F5344CB8AC3E}">
        <p14:creationId xmlns:p14="http://schemas.microsoft.com/office/powerpoint/2010/main" val="159368762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E3047829-629A-5340-AF00-A8B0173C077C}"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FCB51641-BB36-3341-B7F2-863C63F3D260}" type="slidenum">
              <a:rPr lang="en-US" altLang="en-US"/>
              <a:pPr/>
              <a:t>‹#›</a:t>
            </a:fld>
            <a:endParaRPr lang="en-US" altLang="en-US"/>
          </a:p>
        </p:txBody>
      </p:sp>
    </p:spTree>
    <p:extLst>
      <p:ext uri="{BB962C8B-B14F-4D97-AF65-F5344CB8AC3E}">
        <p14:creationId xmlns:p14="http://schemas.microsoft.com/office/powerpoint/2010/main" val="1691851184"/>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6853BCB9-6D46-654D-886A-E74B0459CE05}"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F97829CC-F471-EA4C-98B7-DEED65C6B1DD}" type="slidenum">
              <a:rPr lang="en-US" altLang="en-US"/>
              <a:pPr/>
              <a:t>‹#›</a:t>
            </a:fld>
            <a:endParaRPr lang="en-US" altLang="en-US"/>
          </a:p>
        </p:txBody>
      </p:sp>
    </p:spTree>
    <p:extLst>
      <p:ext uri="{BB962C8B-B14F-4D97-AF65-F5344CB8AC3E}">
        <p14:creationId xmlns:p14="http://schemas.microsoft.com/office/powerpoint/2010/main" val="111879561"/>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269FE475-EB3E-E940-AE4F-14D8726B1210}"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403B5AB-7AF4-8340-AC67-DACE0492E904}" type="slidenum">
              <a:rPr lang="en-US" altLang="en-US"/>
              <a:pPr/>
              <a:t>‹#›</a:t>
            </a:fld>
            <a:endParaRPr lang="en-US" altLang="en-US"/>
          </a:p>
        </p:txBody>
      </p:sp>
    </p:spTree>
    <p:extLst>
      <p:ext uri="{BB962C8B-B14F-4D97-AF65-F5344CB8AC3E}">
        <p14:creationId xmlns:p14="http://schemas.microsoft.com/office/powerpoint/2010/main" val="1311590602"/>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9521EACD-6443-C944-98F5-07276EA050A5}"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CD912EB7-E05C-8B4A-B76B-10DBEB317FDD}" type="slidenum">
              <a:rPr lang="en-US" altLang="en-US"/>
              <a:pPr/>
              <a:t>‹#›</a:t>
            </a:fld>
            <a:endParaRPr lang="en-US" altLang="en-US"/>
          </a:p>
        </p:txBody>
      </p:sp>
    </p:spTree>
    <p:extLst>
      <p:ext uri="{BB962C8B-B14F-4D97-AF65-F5344CB8AC3E}">
        <p14:creationId xmlns:p14="http://schemas.microsoft.com/office/powerpoint/2010/main" val="2131095006"/>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F7DD84DD-65D4-A247-8039-2CA74D2AF4BD}"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1110846-A9A3-6A48-ACE1-52B8CFA68F7A}" type="slidenum">
              <a:rPr lang="en-US" altLang="en-US"/>
              <a:pPr/>
              <a:t>‹#›</a:t>
            </a:fld>
            <a:endParaRPr lang="en-US" altLang="en-US"/>
          </a:p>
        </p:txBody>
      </p:sp>
    </p:spTree>
    <p:extLst>
      <p:ext uri="{BB962C8B-B14F-4D97-AF65-F5344CB8AC3E}">
        <p14:creationId xmlns:p14="http://schemas.microsoft.com/office/powerpoint/2010/main" val="158150117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EF718F06-B1AA-0F4F-9CC5-8C0A29C1C239}"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8FEB3CC8-A9CC-5741-BF31-179B5ECCF4B8}" type="slidenum">
              <a:rPr lang="en-US" altLang="en-US"/>
              <a:pPr/>
              <a:t>‹#›</a:t>
            </a:fld>
            <a:endParaRPr lang="en-US" altLang="en-US"/>
          </a:p>
        </p:txBody>
      </p:sp>
    </p:spTree>
    <p:extLst>
      <p:ext uri="{BB962C8B-B14F-4D97-AF65-F5344CB8AC3E}">
        <p14:creationId xmlns:p14="http://schemas.microsoft.com/office/powerpoint/2010/main" val="8851661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C68A3F35-5261-E24A-B717-40EAE51D82A7}"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487AEBE4-FA46-1649-93B8-F3B7235BBCDA}" type="slidenum">
              <a:rPr lang="en-US" altLang="en-US"/>
              <a:pPr/>
              <a:t>‹#›</a:t>
            </a:fld>
            <a:endParaRPr lang="en-US" altLang="en-US"/>
          </a:p>
        </p:txBody>
      </p:sp>
    </p:spTree>
    <p:extLst>
      <p:ext uri="{BB962C8B-B14F-4D97-AF65-F5344CB8AC3E}">
        <p14:creationId xmlns:p14="http://schemas.microsoft.com/office/powerpoint/2010/main" val="8467203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F7CA8509-EBAA-9C4E-A7E4-FB5271FE279E}"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7C7570A-9578-D945-AEA9-2C473BC0E271}" type="slidenum">
              <a:rPr lang="en-US" altLang="en-US"/>
              <a:pPr/>
              <a:t>‹#›</a:t>
            </a:fld>
            <a:endParaRPr lang="en-US" altLang="en-US"/>
          </a:p>
        </p:txBody>
      </p:sp>
    </p:spTree>
    <p:extLst>
      <p:ext uri="{BB962C8B-B14F-4D97-AF65-F5344CB8AC3E}">
        <p14:creationId xmlns:p14="http://schemas.microsoft.com/office/powerpoint/2010/main" val="1367638422"/>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D5E874C6-31DC-3045-A3F3-9D573446EE25}"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21864B12-CD57-D740-908B-4F0C1D35AC1B}" type="slidenum">
              <a:rPr lang="en-US" altLang="en-US"/>
              <a:pPr/>
              <a:t>‹#›</a:t>
            </a:fld>
            <a:endParaRPr lang="en-US" altLang="en-US"/>
          </a:p>
        </p:txBody>
      </p:sp>
    </p:spTree>
    <p:extLst>
      <p:ext uri="{BB962C8B-B14F-4D97-AF65-F5344CB8AC3E}">
        <p14:creationId xmlns:p14="http://schemas.microsoft.com/office/powerpoint/2010/main" val="138148471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59AE1E91-F388-2749-9E2A-14E5107A3206}"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D5DCFB84-C418-764C-8A71-2DE8E4E80F87}" type="slidenum">
              <a:rPr lang="en-US" altLang="en-US"/>
              <a:pPr/>
              <a:t>‹#›</a:t>
            </a:fld>
            <a:endParaRPr lang="en-US" altLang="en-US"/>
          </a:p>
        </p:txBody>
      </p:sp>
    </p:spTree>
    <p:extLst>
      <p:ext uri="{BB962C8B-B14F-4D97-AF65-F5344CB8AC3E}">
        <p14:creationId xmlns:p14="http://schemas.microsoft.com/office/powerpoint/2010/main" val="20380027"/>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F48C27ED-E71D-554A-B451-0B66F5F27EB4}"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54040A5A-4E6D-9F49-B606-0C754B0046C3}" type="slidenum">
              <a:rPr lang="en-US" altLang="en-US"/>
              <a:pPr/>
              <a:t>‹#›</a:t>
            </a:fld>
            <a:endParaRPr lang="en-US" altLang="en-US"/>
          </a:p>
        </p:txBody>
      </p:sp>
    </p:spTree>
    <p:extLst>
      <p:ext uri="{BB962C8B-B14F-4D97-AF65-F5344CB8AC3E}">
        <p14:creationId xmlns:p14="http://schemas.microsoft.com/office/powerpoint/2010/main" val="1077213916"/>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173A9CA1-4CD6-C847-8CF1-3E3106F24FD4}"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A4FA5984-E964-D141-B011-E4A040C141A2}" type="slidenum">
              <a:rPr lang="en-US" altLang="en-US"/>
              <a:pPr/>
              <a:t>‹#›</a:t>
            </a:fld>
            <a:endParaRPr lang="en-US" altLang="en-US"/>
          </a:p>
        </p:txBody>
      </p:sp>
    </p:spTree>
    <p:extLst>
      <p:ext uri="{BB962C8B-B14F-4D97-AF65-F5344CB8AC3E}">
        <p14:creationId xmlns:p14="http://schemas.microsoft.com/office/powerpoint/2010/main" val="1447142002"/>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829AF9A7-1278-CE42-8220-895D0F53C70F}"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0100B64-595B-F644-A911-1EBD03695B18}" type="slidenum">
              <a:rPr lang="en-US" altLang="en-US"/>
              <a:pPr/>
              <a:t>‹#›</a:t>
            </a:fld>
            <a:endParaRPr lang="en-US" altLang="en-US"/>
          </a:p>
        </p:txBody>
      </p:sp>
    </p:spTree>
    <p:extLst>
      <p:ext uri="{BB962C8B-B14F-4D97-AF65-F5344CB8AC3E}">
        <p14:creationId xmlns:p14="http://schemas.microsoft.com/office/powerpoint/2010/main" val="1863325339"/>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C0802F86-5D46-0B4F-AF34-87D0D89E3814}"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E6140CA4-6CC3-DF4C-AE78-A0F9B8D31E4A}" type="slidenum">
              <a:rPr lang="en-US" altLang="en-US"/>
              <a:pPr/>
              <a:t>‹#›</a:t>
            </a:fld>
            <a:endParaRPr lang="en-US" altLang="en-US"/>
          </a:p>
        </p:txBody>
      </p:sp>
    </p:spTree>
    <p:extLst>
      <p:ext uri="{BB962C8B-B14F-4D97-AF65-F5344CB8AC3E}">
        <p14:creationId xmlns:p14="http://schemas.microsoft.com/office/powerpoint/2010/main" val="154948372"/>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7BD0BE5A-B92F-C648-921B-A3B43A278F56}"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12C28A86-2578-484C-80DD-09956D1ECBB8}" type="slidenum">
              <a:rPr lang="en-US" altLang="en-US"/>
              <a:pPr/>
              <a:t>‹#›</a:t>
            </a:fld>
            <a:endParaRPr lang="en-US" altLang="en-US"/>
          </a:p>
        </p:txBody>
      </p:sp>
    </p:spTree>
    <p:extLst>
      <p:ext uri="{BB962C8B-B14F-4D97-AF65-F5344CB8AC3E}">
        <p14:creationId xmlns:p14="http://schemas.microsoft.com/office/powerpoint/2010/main" val="1467108040"/>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fld id="{B9725769-AE9B-FD47-B042-2194AEE0A3D8}"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61EB2A2-CB29-2043-801F-01842441E7D4}" type="slidenum">
              <a:rPr lang="en-US" altLang="en-US"/>
              <a:pPr/>
              <a:t>‹#›</a:t>
            </a:fld>
            <a:endParaRPr lang="en-US" altLang="en-US"/>
          </a:p>
        </p:txBody>
      </p:sp>
    </p:spTree>
    <p:extLst>
      <p:ext uri="{BB962C8B-B14F-4D97-AF65-F5344CB8AC3E}">
        <p14:creationId xmlns:p14="http://schemas.microsoft.com/office/powerpoint/2010/main" val="27759342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E2E8D4B5-69D8-B74A-AC98-03A640115596}"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03972229-4D06-6D47-976F-BC21184D86C8}" type="slidenum">
              <a:rPr lang="en-US" altLang="en-US"/>
              <a:pPr/>
              <a:t>‹#›</a:t>
            </a:fld>
            <a:endParaRPr lang="en-US" altLang="en-US"/>
          </a:p>
        </p:txBody>
      </p:sp>
    </p:spTree>
    <p:extLst>
      <p:ext uri="{BB962C8B-B14F-4D97-AF65-F5344CB8AC3E}">
        <p14:creationId xmlns:p14="http://schemas.microsoft.com/office/powerpoint/2010/main" val="11782294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8A27880F-952E-D144-9D18-E8724D3F1AAB}"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92369362-0157-8248-804C-40381377B899}" type="slidenum">
              <a:rPr lang="en-US" altLang="en-US"/>
              <a:pPr/>
              <a:t>‹#›</a:t>
            </a:fld>
            <a:endParaRPr lang="en-US" altLang="en-US"/>
          </a:p>
        </p:txBody>
      </p:sp>
    </p:spTree>
    <p:extLst>
      <p:ext uri="{BB962C8B-B14F-4D97-AF65-F5344CB8AC3E}">
        <p14:creationId xmlns:p14="http://schemas.microsoft.com/office/powerpoint/2010/main" val="1602680796"/>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fld id="{B3CEC62A-5B55-254B-A9A2-1744BF845E61}"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247B8819-4C25-6941-9717-E7A429A59708}" type="slidenum">
              <a:rPr lang="en-US" altLang="en-US"/>
              <a:pPr/>
              <a:t>‹#›</a:t>
            </a:fld>
            <a:endParaRPr lang="en-US" altLang="en-US"/>
          </a:p>
        </p:txBody>
      </p:sp>
    </p:spTree>
    <p:extLst>
      <p:ext uri="{BB962C8B-B14F-4D97-AF65-F5344CB8AC3E}">
        <p14:creationId xmlns:p14="http://schemas.microsoft.com/office/powerpoint/2010/main" val="556463899"/>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fld id="{9BB99AC2-C82C-0944-9F65-49A7AA937CAE}"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B7B37B08-139E-9F45-843A-29A55BAE6374}" type="slidenum">
              <a:rPr lang="en-US" altLang="en-US"/>
              <a:pPr/>
              <a:t>‹#›</a:t>
            </a:fld>
            <a:endParaRPr lang="en-US" altLang="en-US"/>
          </a:p>
        </p:txBody>
      </p:sp>
    </p:spTree>
    <p:extLst>
      <p:ext uri="{BB962C8B-B14F-4D97-AF65-F5344CB8AC3E}">
        <p14:creationId xmlns:p14="http://schemas.microsoft.com/office/powerpoint/2010/main" val="197467808"/>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fld id="{5656D80A-3997-6349-90FD-C56AF91D5564}" type="datetimeFigureOut">
              <a:rPr lang="en-US" altLang="en-US"/>
              <a:pPr/>
              <a:t>8/7/2021</a:t>
            </a:fld>
            <a:endParaRPr lang="en-US" alt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fld id="{F3D655AB-3A3A-3148-8DDC-38D5B8A5F1C1}" type="slidenum">
              <a:rPr lang="en-US" altLang="en-US"/>
              <a:pPr/>
              <a:t>‹#›</a:t>
            </a:fld>
            <a:endParaRPr lang="en-US" altLang="en-US"/>
          </a:p>
        </p:txBody>
      </p:sp>
    </p:spTree>
    <p:extLst>
      <p:ext uri="{BB962C8B-B14F-4D97-AF65-F5344CB8AC3E}">
        <p14:creationId xmlns:p14="http://schemas.microsoft.com/office/powerpoint/2010/main" val="97921444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fld id="{BB895596-FCE0-194C-94DA-B93617E5930B}" type="datetimeFigureOut">
              <a:rPr lang="en-US" altLang="en-US"/>
              <a:pPr/>
              <a:t>8/7/2021</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fld id="{0F75834B-1620-FE45-8E19-D3613B07596A}" type="slidenum">
              <a:rPr lang="en-US" altLang="en-US"/>
              <a:pPr/>
              <a:t>‹#›</a:t>
            </a:fld>
            <a:endParaRPr lang="en-US" altLang="en-US"/>
          </a:p>
        </p:txBody>
      </p:sp>
    </p:spTree>
    <p:extLst>
      <p:ext uri="{BB962C8B-B14F-4D97-AF65-F5344CB8AC3E}">
        <p14:creationId xmlns:p14="http://schemas.microsoft.com/office/powerpoint/2010/main" val="1489922926"/>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0A8AB4C2-E80E-204B-9955-CBC016EC98BC}" type="datetimeFigureOut">
              <a:rPr lang="en-US" altLang="en-US"/>
              <a:pPr/>
              <a:t>8/7/2021</a:t>
            </a:fld>
            <a:endParaRPr lang="en-US" alt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fld id="{1B914D99-8822-F64E-B789-9FEC863A1CF0}" type="slidenum">
              <a:rPr lang="en-US" altLang="en-US"/>
              <a:pPr/>
              <a:t>‹#›</a:t>
            </a:fld>
            <a:endParaRPr lang="en-US" altLang="en-US"/>
          </a:p>
        </p:txBody>
      </p:sp>
    </p:spTree>
    <p:extLst>
      <p:ext uri="{BB962C8B-B14F-4D97-AF65-F5344CB8AC3E}">
        <p14:creationId xmlns:p14="http://schemas.microsoft.com/office/powerpoint/2010/main" val="1475293262"/>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93CD45D9-F49C-5344-92C0-5AF2D23796C3}"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979CACD3-7360-CC48-AD33-C37B7EB7B29C}" type="slidenum">
              <a:rPr lang="en-US" altLang="en-US"/>
              <a:pPr/>
              <a:t>‹#›</a:t>
            </a:fld>
            <a:endParaRPr lang="en-US" altLang="en-US"/>
          </a:p>
        </p:txBody>
      </p:sp>
    </p:spTree>
    <p:extLst>
      <p:ext uri="{BB962C8B-B14F-4D97-AF65-F5344CB8AC3E}">
        <p14:creationId xmlns:p14="http://schemas.microsoft.com/office/powerpoint/2010/main" val="407666172"/>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F806A573-3DCC-0247-8825-9F9C965EBA00}"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4A5C7316-1F78-2A4F-8907-70D5C5093F08}" type="slidenum">
              <a:rPr lang="en-US" altLang="en-US"/>
              <a:pPr/>
              <a:t>‹#›</a:t>
            </a:fld>
            <a:endParaRPr lang="en-US" altLang="en-US"/>
          </a:p>
        </p:txBody>
      </p:sp>
    </p:spTree>
    <p:extLst>
      <p:ext uri="{BB962C8B-B14F-4D97-AF65-F5344CB8AC3E}">
        <p14:creationId xmlns:p14="http://schemas.microsoft.com/office/powerpoint/2010/main" val="1172518874"/>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CC3D0B0-60E5-524B-8C04-DCC66CA755C9}"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A037F2F4-D706-7548-A059-C406F8AC1B6D}" type="slidenum">
              <a:rPr lang="en-US" altLang="en-US"/>
              <a:pPr/>
              <a:t>‹#›</a:t>
            </a:fld>
            <a:endParaRPr lang="en-US" altLang="en-US"/>
          </a:p>
        </p:txBody>
      </p:sp>
    </p:spTree>
    <p:extLst>
      <p:ext uri="{BB962C8B-B14F-4D97-AF65-F5344CB8AC3E}">
        <p14:creationId xmlns:p14="http://schemas.microsoft.com/office/powerpoint/2010/main" val="1214770446"/>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fld id="{DF46DF5B-BED3-1A4B-A96B-D1A9A25033B1}" type="datetimeFigureOut">
              <a:rPr lang="en-US" altLang="en-US"/>
              <a:pPr/>
              <a:t>8/7/2021</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fld id="{4336001E-6F65-2E4A-B0D9-41951AA3C695}" type="slidenum">
              <a:rPr lang="en-US" altLang="en-US"/>
              <a:pPr/>
              <a:t>‹#›</a:t>
            </a:fld>
            <a:endParaRPr lang="en-US" altLang="en-US"/>
          </a:p>
        </p:txBody>
      </p:sp>
    </p:spTree>
    <p:extLst>
      <p:ext uri="{BB962C8B-B14F-4D97-AF65-F5344CB8AC3E}">
        <p14:creationId xmlns:p14="http://schemas.microsoft.com/office/powerpoint/2010/main" val="5198538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58FB7A77-2EEA-6C4A-A1DD-C68BDA99EBAC}"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1DD8B08A-E5AF-3040-A2D4-490F1C3C9E3B}" type="slidenum">
              <a:rPr lang="en-US" altLang="en-US"/>
              <a:pPr/>
              <a:t>‹#›</a:t>
            </a:fld>
            <a:endParaRPr lang="en-US" altLang="en-US"/>
          </a:p>
        </p:txBody>
      </p:sp>
    </p:spTree>
    <p:extLst>
      <p:ext uri="{BB962C8B-B14F-4D97-AF65-F5344CB8AC3E}">
        <p14:creationId xmlns:p14="http://schemas.microsoft.com/office/powerpoint/2010/main" val="3687540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Drag picture to placeholder or click icon to add</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fld id="{C7B352F0-E6CC-E64C-B8C5-EA9B84A7E305}" type="datetimeFigureOut">
              <a:rPr lang="en-US" altLang="en-US"/>
              <a:pPr/>
              <a:t>8/7/2021</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fld id="{854EDE2E-4209-F445-B7EC-8E9074D8BEED}" type="slidenum">
              <a:rPr lang="en-US" altLang="en-US"/>
              <a:pPr/>
              <a:t>‹#›</a:t>
            </a:fld>
            <a:endParaRPr lang="en-US" altLang="en-US"/>
          </a:p>
        </p:txBody>
      </p:sp>
    </p:spTree>
    <p:extLst>
      <p:ext uri="{BB962C8B-B14F-4D97-AF65-F5344CB8AC3E}">
        <p14:creationId xmlns:p14="http://schemas.microsoft.com/office/powerpoint/2010/main" val="11529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theme" Target="../theme/theme4.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slideLayout" Target="../slideLayouts/slideLayout45.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theme" Target="../theme/theme7.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lpl</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C62E5E2-7E99-3D48-9344-1EDD9230C6FC}"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CDDE9633-25A6-9F47-BA43-811ADD46460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Lst>
  <p:txStyles>
    <p:titleStyle>
      <a:lvl1pPr algn="ctr" defTabSz="457200" rtl="0" eaLnBrk="1" fontAlgn="base" hangingPunct="1">
        <a:spcBef>
          <a:spcPct val="0"/>
        </a:spcBef>
        <a:spcAft>
          <a:spcPct val="0"/>
        </a:spcAft>
        <a:defRPr sz="4400" kern="1200">
          <a:solidFill>
            <a:schemeClr val="tx1"/>
          </a:solidFill>
          <a:latin typeface="+mj-lt"/>
          <a:ea typeface="ＭＳ Ｐゴシック" charset="-128"/>
          <a:cs typeface="+mj-cs"/>
        </a:defRPr>
      </a:lvl1pPr>
      <a:lvl2pPr algn="ctr" defTabSz="457200" rtl="0" eaLnBrk="1" fontAlgn="base" hangingPunct="1">
        <a:spcBef>
          <a:spcPct val="0"/>
        </a:spcBef>
        <a:spcAft>
          <a:spcPct val="0"/>
        </a:spcAft>
        <a:defRPr sz="4400">
          <a:solidFill>
            <a:schemeClr val="tx1"/>
          </a:solidFill>
          <a:latin typeface="Calibri" charset="0"/>
          <a:ea typeface="ＭＳ Ｐゴシック" charset="-128"/>
        </a:defRPr>
      </a:lvl2pPr>
      <a:lvl3pPr algn="ctr" defTabSz="457200" rtl="0" eaLnBrk="1" fontAlgn="base" hangingPunct="1">
        <a:spcBef>
          <a:spcPct val="0"/>
        </a:spcBef>
        <a:spcAft>
          <a:spcPct val="0"/>
        </a:spcAft>
        <a:defRPr sz="4400">
          <a:solidFill>
            <a:schemeClr val="tx1"/>
          </a:solidFill>
          <a:latin typeface="Calibri" charset="0"/>
          <a:ea typeface="ＭＳ Ｐゴシック" charset="-128"/>
        </a:defRPr>
      </a:lvl3pPr>
      <a:lvl4pPr algn="ctr" defTabSz="457200" rtl="0" eaLnBrk="1" fontAlgn="base" hangingPunct="1">
        <a:spcBef>
          <a:spcPct val="0"/>
        </a:spcBef>
        <a:spcAft>
          <a:spcPct val="0"/>
        </a:spcAft>
        <a:defRPr sz="4400">
          <a:solidFill>
            <a:schemeClr val="tx1"/>
          </a:solidFill>
          <a:latin typeface="Calibri" charset="0"/>
          <a:ea typeface="ＭＳ Ｐゴシック" charset="-128"/>
        </a:defRPr>
      </a:lvl4pPr>
      <a:lvl5pPr algn="ctr" defTabSz="457200" rtl="0" eaLnBrk="1" fontAlgn="base" hangingPunct="1">
        <a:spcBef>
          <a:spcPct val="0"/>
        </a:spcBef>
        <a:spcAft>
          <a:spcPct val="0"/>
        </a:spcAft>
        <a:defRPr sz="4400">
          <a:solidFill>
            <a:schemeClr val="tx1"/>
          </a:solidFill>
          <a:latin typeface="Calibri" charset="0"/>
          <a:ea typeface="ＭＳ Ｐゴシック" charset="-128"/>
        </a:defRPr>
      </a:lvl5pPr>
      <a:lvl6pPr marL="457200" algn="ctr" defTabSz="457200" rtl="0" eaLnBrk="1" fontAlgn="base" hangingPunct="1">
        <a:spcBef>
          <a:spcPct val="0"/>
        </a:spcBef>
        <a:spcAft>
          <a:spcPct val="0"/>
        </a:spcAft>
        <a:defRPr sz="4400">
          <a:solidFill>
            <a:schemeClr val="tx1"/>
          </a:solidFill>
          <a:latin typeface="Calibri" charset="0"/>
          <a:ea typeface="ＭＳ Ｐゴシック" charset="-128"/>
        </a:defRPr>
      </a:lvl6pPr>
      <a:lvl7pPr marL="914400" algn="ctr" defTabSz="457200" rtl="0" eaLnBrk="1" fontAlgn="base" hangingPunct="1">
        <a:spcBef>
          <a:spcPct val="0"/>
        </a:spcBef>
        <a:spcAft>
          <a:spcPct val="0"/>
        </a:spcAft>
        <a:defRPr sz="4400">
          <a:solidFill>
            <a:schemeClr val="tx1"/>
          </a:solidFill>
          <a:latin typeface="Calibri" charset="0"/>
          <a:ea typeface="ＭＳ Ｐゴシック" charset="-128"/>
        </a:defRPr>
      </a:lvl7pPr>
      <a:lvl8pPr marL="1371600" algn="ctr" defTabSz="457200" rtl="0" eaLnBrk="1" fontAlgn="base" hangingPunct="1">
        <a:spcBef>
          <a:spcPct val="0"/>
        </a:spcBef>
        <a:spcAft>
          <a:spcPct val="0"/>
        </a:spcAft>
        <a:defRPr sz="4400">
          <a:solidFill>
            <a:schemeClr val="tx1"/>
          </a:solidFill>
          <a:latin typeface="Calibri" charset="0"/>
          <a:ea typeface="ＭＳ Ｐゴシック" charset="-128"/>
        </a:defRPr>
      </a:lvl8pPr>
      <a:lvl9pPr marL="1828800" algn="ctr" defTabSz="457200" rtl="0" eaLnBrk="1" fontAlgn="base" hangingPunct="1">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dirty="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5D860FCF-C5E1-F741-8944-B8B993779CB1}"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59EB8C60-7648-3F4C-AEC5-F573C4AEB88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457200" rtl="0" fontAlgn="base">
        <a:spcBef>
          <a:spcPct val="0"/>
        </a:spcBef>
        <a:spcAft>
          <a:spcPct val="0"/>
        </a:spcAft>
        <a:defRPr sz="32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18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18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18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EB289839-907D-5440-8634-749B9AF5B0F1}"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AB5E8A7F-C24F-A342-A2F4-44D858314691}"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65E2D367-D4C1-3A4E-A9C9-A87F37F63687}"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661408DB-C179-1F47-B8E9-D4089F2ECFA2}"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5122"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5123"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2D8AA3C7-CDF7-3D43-8CD7-C9EE32222C21}"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78F4A3-8333-E841-8470-DEC508867D87}"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67" r:id="rId1"/>
    <p:sldLayoutId id="2147483768" r:id="rId2"/>
    <p:sldLayoutId id="2147483769" r:id="rId3"/>
    <p:sldLayoutId id="2147483770" r:id="rId4"/>
    <p:sldLayoutId id="2147483771" r:id="rId5"/>
    <p:sldLayoutId id="2147483772" r:id="rId6"/>
    <p:sldLayoutId id="2147483773" r:id="rId7"/>
    <p:sldLayoutId id="2147483774" r:id="rId8"/>
    <p:sldLayoutId id="2147483775" r:id="rId9"/>
    <p:sldLayoutId id="2147483776" r:id="rId10"/>
    <p:sldLayoutId id="2147483777"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614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614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D3F0C6D6-5DF8-994D-A0D5-51347329F8AD}"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831B5F24-DC17-D843-9BE7-7D5507B5EE74}"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78" r:id="rId1"/>
    <p:sldLayoutId id="2147483779" r:id="rId2"/>
    <p:sldLayoutId id="2147483780" r:id="rId3"/>
    <p:sldLayoutId id="2147483781" r:id="rId4"/>
    <p:sldLayoutId id="2147483782" r:id="rId5"/>
    <p:sldLayoutId id="2147483783" r:id="rId6"/>
    <p:sldLayoutId id="2147483784" r:id="rId7"/>
    <p:sldLayoutId id="2147483785" r:id="rId8"/>
    <p:sldLayoutId id="2147483786" r:id="rId9"/>
    <p:sldLayoutId id="2147483787" r:id="rId10"/>
    <p:sldLayoutId id="2147483788"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17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717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defRPr>
            </a:lvl1pPr>
          </a:lstStyle>
          <a:p>
            <a:fld id="{FF87D4A1-9B05-A344-99FD-EFE4FB5B9DC7}" type="datetimeFigureOut">
              <a:rPr lang="en-US" altLang="en-US"/>
              <a:pPr/>
              <a:t>8/7/2021</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smtClean="0">
                <a:solidFill>
                  <a:schemeClr val="tx1">
                    <a:tint val="75000"/>
                  </a:schemeClr>
                </a:solidFill>
                <a:latin typeface="+mn-lt"/>
                <a:ea typeface="+mn-ea"/>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defRPr>
            </a:lvl1pPr>
          </a:lstStyle>
          <a:p>
            <a:fld id="{F88DD784-F44B-F14A-BCAF-BB45CF2B272E}"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9" r:id="rId1"/>
    <p:sldLayoutId id="2147483790" r:id="rId2"/>
    <p:sldLayoutId id="2147483791" r:id="rId3"/>
    <p:sldLayoutId id="2147483792" r:id="rId4"/>
    <p:sldLayoutId id="2147483793" r:id="rId5"/>
    <p:sldLayoutId id="2147483794" r:id="rId6"/>
    <p:sldLayoutId id="2147483795" r:id="rId7"/>
    <p:sldLayoutId id="2147483796" r:id="rId8"/>
    <p:sldLayoutId id="2147483797" r:id="rId9"/>
    <p:sldLayoutId id="2147483798" r:id="rId10"/>
    <p:sldLayoutId id="2147483799" r:id="rId11"/>
  </p:sldLayoutIdLst>
  <p:txStyles>
    <p:titleStyle>
      <a:lvl1pPr algn="ctr" defTabSz="457200" rtl="0" fontAlgn="base">
        <a:spcBef>
          <a:spcPct val="0"/>
        </a:spcBef>
        <a:spcAft>
          <a:spcPct val="0"/>
        </a:spcAft>
        <a:defRPr sz="4400" kern="1200">
          <a:solidFill>
            <a:schemeClr val="tx1"/>
          </a:solidFill>
          <a:latin typeface="+mj-lt"/>
          <a:ea typeface="ＭＳ Ｐゴシック" charset="-128"/>
          <a:cs typeface="+mj-cs"/>
        </a:defRPr>
      </a:lvl1pPr>
      <a:lvl2pPr algn="ctr" defTabSz="457200" rtl="0" fontAlgn="base">
        <a:spcBef>
          <a:spcPct val="0"/>
        </a:spcBef>
        <a:spcAft>
          <a:spcPct val="0"/>
        </a:spcAft>
        <a:defRPr sz="4400">
          <a:solidFill>
            <a:schemeClr val="tx1"/>
          </a:solidFill>
          <a:latin typeface="Calibri" charset="0"/>
          <a:ea typeface="ＭＳ Ｐゴシック" charset="-128"/>
        </a:defRPr>
      </a:lvl2pPr>
      <a:lvl3pPr algn="ctr" defTabSz="457200" rtl="0" fontAlgn="base">
        <a:spcBef>
          <a:spcPct val="0"/>
        </a:spcBef>
        <a:spcAft>
          <a:spcPct val="0"/>
        </a:spcAft>
        <a:defRPr sz="4400">
          <a:solidFill>
            <a:schemeClr val="tx1"/>
          </a:solidFill>
          <a:latin typeface="Calibri" charset="0"/>
          <a:ea typeface="ＭＳ Ｐゴシック" charset="-128"/>
        </a:defRPr>
      </a:lvl3pPr>
      <a:lvl4pPr algn="ctr" defTabSz="457200" rtl="0" fontAlgn="base">
        <a:spcBef>
          <a:spcPct val="0"/>
        </a:spcBef>
        <a:spcAft>
          <a:spcPct val="0"/>
        </a:spcAft>
        <a:defRPr sz="4400">
          <a:solidFill>
            <a:schemeClr val="tx1"/>
          </a:solidFill>
          <a:latin typeface="Calibri" charset="0"/>
          <a:ea typeface="ＭＳ Ｐゴシック" charset="-128"/>
        </a:defRPr>
      </a:lvl4pPr>
      <a:lvl5pPr algn="ctr" defTabSz="457200" rtl="0" fontAlgn="base">
        <a:spcBef>
          <a:spcPct val="0"/>
        </a:spcBef>
        <a:spcAft>
          <a:spcPct val="0"/>
        </a:spcAft>
        <a:defRPr sz="4400">
          <a:solidFill>
            <a:schemeClr val="tx1"/>
          </a:solidFill>
          <a:latin typeface="Calibri" charset="0"/>
          <a:ea typeface="ＭＳ Ｐゴシック" charset="-128"/>
        </a:defRPr>
      </a:lvl5pPr>
      <a:lvl6pPr marL="457200" algn="ctr" defTabSz="457200" rtl="0" fontAlgn="base">
        <a:spcBef>
          <a:spcPct val="0"/>
        </a:spcBef>
        <a:spcAft>
          <a:spcPct val="0"/>
        </a:spcAft>
        <a:defRPr sz="4400">
          <a:solidFill>
            <a:schemeClr val="tx1"/>
          </a:solidFill>
          <a:latin typeface="Calibri" charset="0"/>
          <a:ea typeface="ＭＳ Ｐゴシック" charset="-128"/>
        </a:defRPr>
      </a:lvl6pPr>
      <a:lvl7pPr marL="914400" algn="ctr" defTabSz="457200" rtl="0" fontAlgn="base">
        <a:spcBef>
          <a:spcPct val="0"/>
        </a:spcBef>
        <a:spcAft>
          <a:spcPct val="0"/>
        </a:spcAft>
        <a:defRPr sz="4400">
          <a:solidFill>
            <a:schemeClr val="tx1"/>
          </a:solidFill>
          <a:latin typeface="Calibri" charset="0"/>
          <a:ea typeface="ＭＳ Ｐゴシック" charset="-128"/>
        </a:defRPr>
      </a:lvl7pPr>
      <a:lvl8pPr marL="1371600" algn="ctr" defTabSz="457200" rtl="0" fontAlgn="base">
        <a:spcBef>
          <a:spcPct val="0"/>
        </a:spcBef>
        <a:spcAft>
          <a:spcPct val="0"/>
        </a:spcAft>
        <a:defRPr sz="4400">
          <a:solidFill>
            <a:schemeClr val="tx1"/>
          </a:solidFill>
          <a:latin typeface="Calibri" charset="0"/>
          <a:ea typeface="ＭＳ Ｐゴシック" charset="-128"/>
        </a:defRPr>
      </a:lvl8pPr>
      <a:lvl9pPr marL="1828800" algn="ctr" defTabSz="457200" rtl="0" fontAlgn="base">
        <a:spcBef>
          <a:spcPct val="0"/>
        </a:spcBef>
        <a:spcAft>
          <a:spcPct val="0"/>
        </a:spcAft>
        <a:defRPr sz="4400">
          <a:solidFill>
            <a:schemeClr val="tx1"/>
          </a:solidFill>
          <a:latin typeface="Calibri" charset="0"/>
          <a:ea typeface="ＭＳ Ｐゴシック" charset="-128"/>
        </a:defRPr>
      </a:lvl9pPr>
    </p:titleStyle>
    <p:bodyStyle>
      <a:lvl1pPr marL="342900" indent="-342900" algn="l" defTabSz="457200" rtl="0" fontAlgn="base">
        <a:spcBef>
          <a:spcPct val="20000"/>
        </a:spcBef>
        <a:spcAft>
          <a:spcPct val="0"/>
        </a:spcAft>
        <a:buFont typeface="Arial" charset="0"/>
        <a:buChar char="•"/>
        <a:defRPr sz="3200" kern="1200">
          <a:solidFill>
            <a:schemeClr val="tx1"/>
          </a:solidFill>
          <a:latin typeface="+mn-lt"/>
          <a:ea typeface="ＭＳ Ｐゴシック" charset="-128"/>
          <a:cs typeface="+mn-cs"/>
        </a:defRPr>
      </a:lvl1pPr>
      <a:lvl2pPr marL="742950" indent="-285750" algn="l" defTabSz="457200" rtl="0" fontAlgn="base">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defTabSz="457200" rtl="0" fontAlgn="base">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defTabSz="457200" rtl="0" fontAlgn="base">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emf"/><Relationship Id="rId4" Type="http://schemas.openxmlformats.org/officeDocument/2006/relationships/image" Target="../media/image2.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bclts.org.uk/conference/"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cloud.tencent.com/product/nlp" TargetMode="External"/><Relationship Id="rId2" Type="http://schemas.openxmlformats.org/officeDocument/2006/relationships/hyperlink" Target="https://new.qq.com/omn/20210703/20210703A0A7KH00.html"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8" Type="http://schemas.openxmlformats.org/officeDocument/2006/relationships/hyperlink" Target="https://en.wikipedia.org/wiki/Article_spinning" TargetMode="External"/><Relationship Id="rId3" Type="http://schemas.openxmlformats.org/officeDocument/2006/relationships/hyperlink" Target="http://textsummarization.net/text-summarizer" TargetMode="External"/><Relationship Id="rId7" Type="http://schemas.openxmlformats.org/officeDocument/2006/relationships/hyperlink" Target="https://en.wikipedia.org/wiki/Natural-language_generation" TargetMode="External"/><Relationship Id="rId2" Type="http://schemas.openxmlformats.org/officeDocument/2006/relationships/hyperlink" Target="https://spinbot.com/" TargetMode="External"/><Relationship Id="rId1" Type="http://schemas.openxmlformats.org/officeDocument/2006/relationships/slideLayout" Target="../slideLayouts/slideLayout2.xml"/><Relationship Id="rId6" Type="http://schemas.openxmlformats.org/officeDocument/2006/relationships/hyperlink" Target="http://xiezuoruanjian.com/autowrite.php" TargetMode="External"/><Relationship Id="rId5" Type="http://schemas.openxmlformats.org/officeDocument/2006/relationships/hyperlink" Target="https://medium.com/@andronovhopf/teaching-a-neural-network-to-love-e2e8a082ed99" TargetMode="External"/><Relationship Id="rId4" Type="http://schemas.openxmlformats.org/officeDocument/2006/relationships/hyperlink" Target="https://www.splitbrain.org/services/ots" TargetMode="Externa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hyperlink" Target="https://www.actfl.org/guiding-principles/use-authentic-texts-language-learning"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lingua.mtsu.edu/academic/bclts2021/Frank08_RoleofTechnology.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mp3"/><Relationship Id="rId1" Type="http://schemas.microsoft.com/office/2007/relationships/media" Target="../media/media1.mp3"/><Relationship Id="rId6" Type="http://schemas.openxmlformats.org/officeDocument/2006/relationships/image" Target="../media/image4.png"/><Relationship Id="rId5" Type="http://schemas.openxmlformats.org/officeDocument/2006/relationships/hyperlink" Target="https://www.bilibili.com/video/BV16y4y1y7mA/?spm_id_from=333.788.recommend_more_video.3" TargetMode="External"/><Relationship Id="rId4" Type="http://schemas.openxmlformats.org/officeDocument/2006/relationships/hyperlink" Target="https://www.bilibili.com/video/BV1aJ411V7Qa?from=search&amp;seid=14802843967754595303" TargetMode="Externa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4.png"/><Relationship Id="rId2" Type="http://schemas.openxmlformats.org/officeDocument/2006/relationships/audio" Target="../media/media2.mp3"/><Relationship Id="rId1" Type="http://schemas.microsoft.com/office/2007/relationships/media" Target="../media/media2.mp3"/><Relationship Id="rId6" Type="http://schemas.openxmlformats.org/officeDocument/2006/relationships/hyperlink" Target="https://cloud.tencent.com/product/tts" TargetMode="External"/><Relationship Id="rId5" Type="http://schemas.openxmlformats.org/officeDocument/2006/relationships/hyperlink" Target="https://www.google.com/intl/en/chrome/demos/speech.html" TargetMode="External"/><Relationship Id="rId4" Type="http://schemas.openxmlformats.org/officeDocument/2006/relationships/hyperlink" Target="http://xiezuoruanjian.com/autowrite.php" TargetMode="External"/></Relationships>
</file>

<file path=ppt/slides/_rels/slide8.xml.rels><?xml version="1.0" encoding="UTF-8" standalone="yes"?>
<Relationships xmlns="http://schemas.openxmlformats.org/package/2006/relationships"><Relationship Id="rId3" Type="http://schemas.openxmlformats.org/officeDocument/2006/relationships/hyperlink" Target="https://fanyi.sogou.com/" TargetMode="External"/><Relationship Id="rId2" Type="http://schemas.openxmlformats.org/officeDocument/2006/relationships/hyperlink" Target="http://xiezuoruanjian.com/autowrite.php"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theverge.com/2016/10/6/13188326/duolingo-language-tutor-chatbor-ai-announced"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3" name="Picture 6" descr="intro.psd"/>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4" name="Title 1"/>
          <p:cNvSpPr>
            <a:spLocks noGrp="1"/>
          </p:cNvSpPr>
          <p:nvPr>
            <p:ph type="ctrTitle"/>
          </p:nvPr>
        </p:nvSpPr>
        <p:spPr>
          <a:xfrm>
            <a:off x="1160234" y="1986330"/>
            <a:ext cx="7772400" cy="2208823"/>
          </a:xfrm>
        </p:spPr>
        <p:txBody>
          <a:bodyPr/>
          <a:lstStyle/>
          <a:p>
            <a:pPr algn="l">
              <a:lnSpc>
                <a:spcPct val="90000"/>
              </a:lnSpc>
            </a:pPr>
            <a:r>
              <a:rPr lang="en-US" altLang="en-US" sz="4100" b="1" dirty="0">
                <a:solidFill>
                  <a:schemeClr val="bg1"/>
                </a:solidFill>
                <a:latin typeface="Arial" charset="0"/>
              </a:rPr>
              <a:t>Computers as second language speakers and its implications for CFL learning and instruction</a:t>
            </a:r>
          </a:p>
        </p:txBody>
      </p:sp>
      <p:sp>
        <p:nvSpPr>
          <p:cNvPr id="8195" name="Subtitle 2"/>
          <p:cNvSpPr>
            <a:spLocks noGrp="1"/>
          </p:cNvSpPr>
          <p:nvPr>
            <p:ph type="subTitle" idx="1"/>
          </p:nvPr>
        </p:nvSpPr>
        <p:spPr>
          <a:xfrm>
            <a:off x="1161473" y="4396128"/>
            <a:ext cx="6400800" cy="1752600"/>
          </a:xfrm>
        </p:spPr>
        <p:txBody>
          <a:bodyPr/>
          <a:lstStyle/>
          <a:p>
            <a:pPr algn="l">
              <a:lnSpc>
                <a:spcPct val="80000"/>
              </a:lnSpc>
            </a:pPr>
            <a:r>
              <a:rPr lang="en-US" altLang="en-US" sz="2700" dirty="0">
                <a:solidFill>
                  <a:srgbClr val="FFFFFF"/>
                </a:solidFill>
                <a:latin typeface="Arial" charset="0"/>
              </a:rPr>
              <a:t>Jun Da (</a:t>
            </a:r>
            <a:r>
              <a:rPr lang="zh-CN" altLang="en-US" sz="2700" dirty="0">
                <a:solidFill>
                  <a:srgbClr val="FFFFFF"/>
                </a:solidFill>
                <a:latin typeface="微软雅黑" panose="020B0503020204020204" pitchFamily="34" charset="-122"/>
                <a:ea typeface="微软雅黑" panose="020B0503020204020204" pitchFamily="34" charset="-122"/>
              </a:rPr>
              <a:t>笪骏</a:t>
            </a:r>
            <a:r>
              <a:rPr lang="en-US" altLang="en-US" sz="2700" dirty="0">
                <a:solidFill>
                  <a:srgbClr val="FFFFFF"/>
                </a:solidFill>
                <a:latin typeface="Arial" charset="0"/>
              </a:rPr>
              <a:t>), Ph.D.</a:t>
            </a:r>
          </a:p>
          <a:p>
            <a:pPr algn="l">
              <a:lnSpc>
                <a:spcPct val="80000"/>
              </a:lnSpc>
            </a:pPr>
            <a:r>
              <a:rPr lang="en-US" altLang="en-US" sz="2700" dirty="0">
                <a:solidFill>
                  <a:srgbClr val="FFFFFF"/>
                </a:solidFill>
                <a:latin typeface="Arial" charset="0"/>
              </a:rPr>
              <a:t>CLTA-SIG, 08/07/2021</a:t>
            </a:r>
          </a:p>
        </p:txBody>
      </p:sp>
      <p:pic>
        <p:nvPicPr>
          <p:cNvPr id="8196" name="Picture 4" descr="WordMark white rev.eps"/>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363311" y="336324"/>
            <a:ext cx="1484313" cy="78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756978" y="5800385"/>
            <a:ext cx="1175656" cy="696686"/>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1.4 What do they have in common?</a:t>
            </a:r>
          </a:p>
        </p:txBody>
      </p:sp>
      <p:sp>
        <p:nvSpPr>
          <p:cNvPr id="3" name="Content Placeholder 2"/>
          <p:cNvSpPr>
            <a:spLocks noGrp="1"/>
          </p:cNvSpPr>
          <p:nvPr>
            <p:ph idx="1"/>
          </p:nvPr>
        </p:nvSpPr>
        <p:spPr/>
        <p:txBody>
          <a:bodyPr/>
          <a:lstStyle/>
          <a:p>
            <a:r>
              <a:rPr lang="en-US" sz="2400" dirty="0"/>
              <a:t>Result of or related to natural language processing technologies!</a:t>
            </a:r>
          </a:p>
        </p:txBody>
      </p:sp>
    </p:spTree>
    <p:extLst>
      <p:ext uri="{BB962C8B-B14F-4D97-AF65-F5344CB8AC3E}">
        <p14:creationId xmlns:p14="http://schemas.microsoft.com/office/powerpoint/2010/main" val="3871142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1.5 Conclusion first</a:t>
            </a:r>
          </a:p>
        </p:txBody>
      </p:sp>
      <p:sp>
        <p:nvSpPr>
          <p:cNvPr id="3" name="Content Placeholder 2"/>
          <p:cNvSpPr>
            <a:spLocks noGrp="1"/>
          </p:cNvSpPr>
          <p:nvPr>
            <p:ph idx="1"/>
          </p:nvPr>
        </p:nvSpPr>
        <p:spPr/>
        <p:txBody>
          <a:bodyPr/>
          <a:lstStyle/>
          <a:p>
            <a:r>
              <a:rPr lang="en-US" sz="2400" dirty="0"/>
              <a:t>Capable </a:t>
            </a:r>
            <a:r>
              <a:rPr lang="en-US" sz="2400" b="1" dirty="0"/>
              <a:t>L2 speakers</a:t>
            </a:r>
          </a:p>
          <a:p>
            <a:r>
              <a:rPr lang="en-US" sz="2400" dirty="0"/>
              <a:t>From </a:t>
            </a:r>
            <a:r>
              <a:rPr lang="en-US" sz="2400" b="1" dirty="0"/>
              <a:t>assistants</a:t>
            </a:r>
            <a:r>
              <a:rPr lang="en-US" sz="2400" dirty="0"/>
              <a:t> to </a:t>
            </a:r>
            <a:r>
              <a:rPr lang="en-US" sz="2400" b="1" dirty="0"/>
              <a:t>participants</a:t>
            </a:r>
            <a:r>
              <a:rPr lang="en-US" sz="2400" dirty="0"/>
              <a:t> in real-world communications</a:t>
            </a:r>
          </a:p>
          <a:p>
            <a:r>
              <a:rPr lang="en-US" sz="2400" dirty="0"/>
              <a:t>New </a:t>
            </a:r>
            <a:r>
              <a:rPr lang="en-US" sz="2400" b="1" dirty="0"/>
              <a:t>challenges</a:t>
            </a:r>
            <a:r>
              <a:rPr lang="en-US" sz="2400" dirty="0"/>
              <a:t> for L2 teaching and learning</a:t>
            </a:r>
          </a:p>
        </p:txBody>
      </p:sp>
    </p:spTree>
    <p:extLst>
      <p:ext uri="{BB962C8B-B14F-4D97-AF65-F5344CB8AC3E}">
        <p14:creationId xmlns:p14="http://schemas.microsoft.com/office/powerpoint/2010/main" val="16212232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6470" y="2202829"/>
            <a:ext cx="8229600" cy="2269780"/>
          </a:xfrm>
        </p:spPr>
        <p:txBody>
          <a:bodyPr/>
          <a:lstStyle/>
          <a:p>
            <a:r>
              <a:rPr lang="en-US" dirty="0"/>
              <a:t>2. The traditional roles and functions of computers, or technology in general</a:t>
            </a:r>
          </a:p>
        </p:txBody>
      </p:sp>
    </p:spTree>
    <p:extLst>
      <p:ext uri="{BB962C8B-B14F-4D97-AF65-F5344CB8AC3E}">
        <p14:creationId xmlns:p14="http://schemas.microsoft.com/office/powerpoint/2010/main" val="114314992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a:t>2.1 A functional distinction</a:t>
            </a:r>
          </a:p>
        </p:txBody>
      </p:sp>
      <p:sp>
        <p:nvSpPr>
          <p:cNvPr id="3" name="Content Placeholder 2"/>
          <p:cNvSpPr>
            <a:spLocks noGrp="1"/>
          </p:cNvSpPr>
          <p:nvPr>
            <p:ph idx="1"/>
          </p:nvPr>
        </p:nvSpPr>
        <p:spPr/>
        <p:txBody>
          <a:bodyPr>
            <a:noAutofit/>
          </a:bodyPr>
          <a:lstStyle/>
          <a:p>
            <a:r>
              <a:rPr lang="en-US" sz="2400" b="1" dirty="0"/>
              <a:t>Organizing:</a:t>
            </a:r>
            <a:r>
              <a:rPr lang="en-US" sz="2400" dirty="0"/>
              <a:t> Used for teaching and learning management </a:t>
            </a:r>
          </a:p>
          <a:p>
            <a:pPr lvl="1"/>
            <a:r>
              <a:rPr lang="en-US" sz="1800" dirty="0"/>
              <a:t>e.g., Email, learning management systems, social networking apps and services, file sharing services, etc.</a:t>
            </a:r>
          </a:p>
          <a:p>
            <a:r>
              <a:rPr lang="en-US" sz="2400" b="1" dirty="0"/>
              <a:t>Assisting: </a:t>
            </a:r>
            <a:r>
              <a:rPr lang="en-US" sz="2400" dirty="0"/>
              <a:t>Used directly to assist language learning (tutor, facilitator, stimuli, resource, tool)</a:t>
            </a:r>
          </a:p>
          <a:p>
            <a:pPr lvl="1"/>
            <a:r>
              <a:rPr lang="en-US" sz="1800" dirty="0"/>
              <a:t>Software (services)/hardware specifically developed for language learning purposes</a:t>
            </a:r>
          </a:p>
          <a:p>
            <a:pPr lvl="2"/>
            <a:r>
              <a:rPr lang="en-US" sz="1800" dirty="0"/>
              <a:t>e.g. Rosetta Stone, </a:t>
            </a:r>
            <a:r>
              <a:rPr lang="en-US" sz="1800" dirty="0" err="1"/>
              <a:t>Pleco</a:t>
            </a:r>
            <a:r>
              <a:rPr lang="en-US" sz="1800" dirty="0"/>
              <a:t>, etc.</a:t>
            </a:r>
          </a:p>
          <a:p>
            <a:pPr lvl="1"/>
            <a:r>
              <a:rPr lang="en-US" sz="1800" dirty="0"/>
              <a:t>General purpose software and hardware adapted for language learning</a:t>
            </a:r>
          </a:p>
          <a:p>
            <a:pPr lvl="2"/>
            <a:r>
              <a:rPr lang="en-US" sz="1800" dirty="0"/>
              <a:t>e.g., Word processors,  email, social networking apps, and smart phones, etc.</a:t>
            </a:r>
          </a:p>
        </p:txBody>
      </p:sp>
    </p:spTree>
    <p:extLst>
      <p:ext uri="{BB962C8B-B14F-4D97-AF65-F5344CB8AC3E}">
        <p14:creationId xmlns:p14="http://schemas.microsoft.com/office/powerpoint/2010/main" val="418398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9167" y="302092"/>
            <a:ext cx="8229600" cy="1143000"/>
          </a:xfrm>
        </p:spPr>
        <p:txBody>
          <a:bodyPr/>
          <a:lstStyle/>
          <a:p>
            <a:r>
              <a:rPr lang="en-US" sz="3600" dirty="0"/>
              <a:t>2.2 Technology and </a:t>
            </a:r>
            <a:r>
              <a:rPr lang="en-US" sz="3600"/>
              <a:t>L2 acquisition</a:t>
            </a:r>
            <a:endParaRPr lang="en-US" sz="3600" dirty="0"/>
          </a:p>
        </p:txBody>
      </p:sp>
      <p:sp>
        <p:nvSpPr>
          <p:cNvPr id="3" name="Content Placeholder 2"/>
          <p:cNvSpPr>
            <a:spLocks noGrp="1"/>
          </p:cNvSpPr>
          <p:nvPr>
            <p:ph idx="1"/>
          </p:nvPr>
        </p:nvSpPr>
        <p:spPr>
          <a:xfrm>
            <a:off x="569167" y="1716266"/>
            <a:ext cx="8229600" cy="4481334"/>
          </a:xfrm>
        </p:spPr>
        <p:txBody>
          <a:bodyPr/>
          <a:lstStyle/>
          <a:p>
            <a:r>
              <a:rPr lang="en-US" sz="2400" dirty="0"/>
              <a:t>To facilitate and enrich input and opportunities for learning</a:t>
            </a:r>
          </a:p>
          <a:p>
            <a:pPr lvl="1"/>
            <a:r>
              <a:rPr lang="en-US" sz="2000" dirty="0"/>
              <a:t>Multimedia presentation of character writing</a:t>
            </a:r>
          </a:p>
          <a:p>
            <a:r>
              <a:rPr lang="en-US" sz="2400" dirty="0"/>
              <a:t>To facilitate output, interaction and feedback among learners as well as their instructors and other language role models</a:t>
            </a:r>
          </a:p>
          <a:p>
            <a:pPr lvl="1"/>
            <a:r>
              <a:rPr lang="en-US" sz="2000" dirty="0"/>
              <a:t>Social media, the ‘old’ discussion forums, etc.</a:t>
            </a:r>
          </a:p>
          <a:p>
            <a:r>
              <a:rPr lang="en-US" sz="2400" dirty="0"/>
              <a:t>To facilitate personalized and collaborative learning </a:t>
            </a:r>
          </a:p>
          <a:p>
            <a:pPr lvl="1"/>
            <a:r>
              <a:rPr lang="en-US" sz="2000" dirty="0"/>
              <a:t>e.g., Google Docs for collaborative writing</a:t>
            </a:r>
          </a:p>
          <a:p>
            <a:pPr lvl="1"/>
            <a:r>
              <a:rPr lang="en-US" sz="2000" dirty="0"/>
              <a:t>Electronic dictionary/glossing tools, …</a:t>
            </a:r>
          </a:p>
          <a:p>
            <a:r>
              <a:rPr lang="en-US" sz="2400" dirty="0"/>
              <a:t>To facilitate better understanding of learners’ language and their learning process/strategies</a:t>
            </a:r>
          </a:p>
          <a:p>
            <a:pPr lvl="1"/>
            <a:r>
              <a:rPr lang="en-US" sz="2000" dirty="0"/>
              <a:t>Learner corpora: e.g., </a:t>
            </a:r>
            <a:r>
              <a:rPr lang="zh-CN" altLang="en-US" sz="2000" dirty="0"/>
              <a:t>北语</a:t>
            </a:r>
            <a:endParaRPr lang="en-US" sz="2000" dirty="0"/>
          </a:p>
        </p:txBody>
      </p:sp>
    </p:spTree>
    <p:extLst>
      <p:ext uri="{BB962C8B-B14F-4D97-AF65-F5344CB8AC3E}">
        <p14:creationId xmlns:p14="http://schemas.microsoft.com/office/powerpoint/2010/main" val="1440826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2.3 References</a:t>
            </a:r>
          </a:p>
        </p:txBody>
      </p:sp>
      <p:sp>
        <p:nvSpPr>
          <p:cNvPr id="3" name="Content Placeholder 2"/>
          <p:cNvSpPr>
            <a:spLocks noGrp="1"/>
          </p:cNvSpPr>
          <p:nvPr>
            <p:ph idx="1"/>
          </p:nvPr>
        </p:nvSpPr>
        <p:spPr/>
        <p:txBody>
          <a:bodyPr/>
          <a:lstStyle/>
          <a:p>
            <a:r>
              <a:rPr lang="en-US" sz="2400" dirty="0"/>
              <a:t>Frank et al., 2008</a:t>
            </a:r>
          </a:p>
          <a:p>
            <a:r>
              <a:rPr lang="en-US" sz="2400" dirty="0"/>
              <a:t>Wu, 2016</a:t>
            </a:r>
          </a:p>
          <a:p>
            <a:r>
              <a:rPr lang="en-US" sz="2400" dirty="0"/>
              <a:t>Da &amp; Zheng, 2018</a:t>
            </a:r>
          </a:p>
          <a:p>
            <a:r>
              <a:rPr lang="en-US" sz="2400" dirty="0"/>
              <a:t>Liu &amp; Da, 2021</a:t>
            </a:r>
          </a:p>
        </p:txBody>
      </p:sp>
    </p:spTree>
    <p:extLst>
      <p:ext uri="{BB962C8B-B14F-4D97-AF65-F5344CB8AC3E}">
        <p14:creationId xmlns:p14="http://schemas.microsoft.com/office/powerpoint/2010/main" val="36505855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914595"/>
            <a:ext cx="8229600" cy="2883648"/>
          </a:xfrm>
        </p:spPr>
        <p:txBody>
          <a:bodyPr/>
          <a:lstStyle/>
          <a:p>
            <a:r>
              <a:rPr lang="en-US" dirty="0"/>
              <a:t>3. Natural language processing and the emerging participatory role of computers as L2 speakers in real-world communications</a:t>
            </a:r>
          </a:p>
        </p:txBody>
      </p:sp>
    </p:spTree>
    <p:extLst>
      <p:ext uri="{BB962C8B-B14F-4D97-AF65-F5344CB8AC3E}">
        <p14:creationId xmlns:p14="http://schemas.microsoft.com/office/powerpoint/2010/main" val="936463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3.1 Natural language processing (NLP)</a:t>
            </a:r>
          </a:p>
        </p:txBody>
      </p:sp>
      <p:sp>
        <p:nvSpPr>
          <p:cNvPr id="3" name="Content Placeholder 2"/>
          <p:cNvSpPr>
            <a:spLocks noGrp="1"/>
          </p:cNvSpPr>
          <p:nvPr>
            <p:ph idx="1"/>
          </p:nvPr>
        </p:nvSpPr>
        <p:spPr/>
        <p:txBody>
          <a:bodyPr/>
          <a:lstStyle/>
          <a:p>
            <a:r>
              <a:rPr lang="en-US" sz="2400" dirty="0"/>
              <a:t>Natural language understanding</a:t>
            </a:r>
          </a:p>
          <a:p>
            <a:r>
              <a:rPr lang="en-US" sz="2400" dirty="0"/>
              <a:t>Natural language generation</a:t>
            </a:r>
          </a:p>
        </p:txBody>
      </p:sp>
    </p:spTree>
    <p:extLst>
      <p:ext uri="{BB962C8B-B14F-4D97-AF65-F5344CB8AC3E}">
        <p14:creationId xmlns:p14="http://schemas.microsoft.com/office/powerpoint/2010/main" val="39705574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3.2 Applications of NLP technologies</a:t>
            </a:r>
          </a:p>
        </p:txBody>
      </p:sp>
      <p:sp>
        <p:nvSpPr>
          <p:cNvPr id="3" name="Content Placeholder 2"/>
          <p:cNvSpPr>
            <a:spLocks noGrp="1"/>
          </p:cNvSpPr>
          <p:nvPr>
            <p:ph idx="1"/>
          </p:nvPr>
        </p:nvSpPr>
        <p:spPr/>
        <p:txBody>
          <a:bodyPr/>
          <a:lstStyle/>
          <a:p>
            <a:r>
              <a:rPr lang="en-US" sz="2400" dirty="0"/>
              <a:t>Machine translation</a:t>
            </a:r>
          </a:p>
          <a:p>
            <a:r>
              <a:rPr lang="en-US" sz="2400" dirty="0"/>
              <a:t>Speech technologies</a:t>
            </a:r>
          </a:p>
          <a:p>
            <a:pPr lvl="1"/>
            <a:r>
              <a:rPr lang="en-US" sz="1800" dirty="0"/>
              <a:t>Automatic speech recognition</a:t>
            </a:r>
          </a:p>
          <a:p>
            <a:pPr lvl="1"/>
            <a:r>
              <a:rPr lang="en-US" sz="1800" dirty="0"/>
              <a:t>Speech synthesis</a:t>
            </a:r>
          </a:p>
          <a:p>
            <a:r>
              <a:rPr lang="en-US" sz="2400" dirty="0"/>
              <a:t>Smart input</a:t>
            </a:r>
          </a:p>
          <a:p>
            <a:pPr lvl="1"/>
            <a:r>
              <a:rPr lang="en-US" sz="1800" dirty="0"/>
              <a:t>Handwriting recognition</a:t>
            </a:r>
          </a:p>
          <a:p>
            <a:pPr lvl="1"/>
            <a:r>
              <a:rPr lang="en-US" sz="1800" dirty="0"/>
              <a:t>Voice input</a:t>
            </a:r>
          </a:p>
          <a:p>
            <a:pPr lvl="1"/>
            <a:r>
              <a:rPr lang="en-US" sz="1800" dirty="0"/>
              <a:t>Input suggestions</a:t>
            </a:r>
          </a:p>
          <a:p>
            <a:r>
              <a:rPr lang="en-US" sz="2400" dirty="0"/>
              <a:t>Information processing</a:t>
            </a:r>
          </a:p>
          <a:p>
            <a:pPr lvl="1"/>
            <a:r>
              <a:rPr lang="en-US" sz="1800" dirty="0"/>
              <a:t>Document summary, keyword extraction, sentiment analysis</a:t>
            </a:r>
          </a:p>
          <a:p>
            <a:r>
              <a:rPr lang="en-US" sz="2400" dirty="0"/>
              <a:t>Creative writing</a:t>
            </a:r>
          </a:p>
          <a:p>
            <a:pPr lvl="1"/>
            <a:r>
              <a:rPr lang="en-US" sz="2000" dirty="0"/>
              <a:t>Text spinners, creative text generators</a:t>
            </a:r>
          </a:p>
        </p:txBody>
      </p:sp>
    </p:spTree>
    <p:extLst>
      <p:ext uri="{BB962C8B-B14F-4D97-AF65-F5344CB8AC3E}">
        <p14:creationId xmlns:p14="http://schemas.microsoft.com/office/powerpoint/2010/main" val="362791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10" end="10"/>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412760"/>
          </a:xfrm>
        </p:spPr>
        <p:txBody>
          <a:bodyPr/>
          <a:lstStyle/>
          <a:p>
            <a:r>
              <a:rPr lang="en-US" sz="3600" dirty="0"/>
              <a:t>3.3 Computers as L2 speakers</a:t>
            </a:r>
          </a:p>
        </p:txBody>
      </p:sp>
      <p:sp>
        <p:nvSpPr>
          <p:cNvPr id="3" name="Content Placeholder 2"/>
          <p:cNvSpPr>
            <a:spLocks noGrp="1"/>
          </p:cNvSpPr>
          <p:nvPr>
            <p:ph idx="1"/>
          </p:nvPr>
        </p:nvSpPr>
        <p:spPr/>
        <p:txBody>
          <a:bodyPr/>
          <a:lstStyle/>
          <a:p>
            <a:r>
              <a:rPr lang="en-US" sz="2400" dirty="0"/>
              <a:t>Computers speak human/natural language at different proficiency levels!</a:t>
            </a:r>
            <a:endParaRPr lang="en-US" sz="2400" b="1" dirty="0"/>
          </a:p>
        </p:txBody>
      </p:sp>
    </p:spTree>
    <p:extLst>
      <p:ext uri="{BB962C8B-B14F-4D97-AF65-F5344CB8AC3E}">
        <p14:creationId xmlns:p14="http://schemas.microsoft.com/office/powerpoint/2010/main" val="26247048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F945C8-8E6F-497E-B0B5-A4302BA3270C}"/>
              </a:ext>
            </a:extLst>
          </p:cNvPr>
          <p:cNvSpPr>
            <a:spLocks noGrp="1"/>
          </p:cNvSpPr>
          <p:nvPr>
            <p:ph type="title"/>
          </p:nvPr>
        </p:nvSpPr>
        <p:spPr/>
        <p:txBody>
          <a:bodyPr/>
          <a:lstStyle/>
          <a:p>
            <a:r>
              <a:rPr lang="en-US" dirty="0"/>
              <a:t>Note</a:t>
            </a:r>
          </a:p>
        </p:txBody>
      </p:sp>
      <p:sp>
        <p:nvSpPr>
          <p:cNvPr id="3" name="Content Placeholder 2">
            <a:extLst>
              <a:ext uri="{FF2B5EF4-FFF2-40B4-BE49-F238E27FC236}">
                <a16:creationId xmlns:a16="http://schemas.microsoft.com/office/drawing/2014/main" id="{1AE63C66-62F8-49DD-A40B-4700A5371C4F}"/>
              </a:ext>
            </a:extLst>
          </p:cNvPr>
          <p:cNvSpPr>
            <a:spLocks noGrp="1"/>
          </p:cNvSpPr>
          <p:nvPr>
            <p:ph idx="1"/>
          </p:nvPr>
        </p:nvSpPr>
        <p:spPr/>
        <p:txBody>
          <a:bodyPr/>
          <a:lstStyle/>
          <a:p>
            <a:r>
              <a:rPr lang="en-US" dirty="0"/>
              <a:t>First presented at BCLTS 2021 in July 2021: </a:t>
            </a:r>
            <a:r>
              <a:rPr lang="en-US" dirty="0">
                <a:hlinkClick r:id="rId2"/>
              </a:rPr>
              <a:t>https://bclts.org.uk/conference/</a:t>
            </a:r>
            <a:r>
              <a:rPr lang="en-US" dirty="0"/>
              <a:t> </a:t>
            </a:r>
          </a:p>
        </p:txBody>
      </p:sp>
    </p:spTree>
    <p:extLst>
      <p:ext uri="{BB962C8B-B14F-4D97-AF65-F5344CB8AC3E}">
        <p14:creationId xmlns:p14="http://schemas.microsoft.com/office/powerpoint/2010/main" val="35166395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3.3.1 Interpretive: Listening skills</a:t>
            </a:r>
          </a:p>
        </p:txBody>
      </p:sp>
      <p:sp>
        <p:nvSpPr>
          <p:cNvPr id="3" name="Content Placeholder 2"/>
          <p:cNvSpPr>
            <a:spLocks noGrp="1"/>
          </p:cNvSpPr>
          <p:nvPr>
            <p:ph idx="1"/>
          </p:nvPr>
        </p:nvSpPr>
        <p:spPr/>
        <p:txBody>
          <a:bodyPr/>
          <a:lstStyle/>
          <a:p>
            <a:r>
              <a:rPr lang="en-US" sz="2400" dirty="0"/>
              <a:t>Do computers understand your speech? </a:t>
            </a:r>
          </a:p>
          <a:p>
            <a:pPr lvl="1"/>
            <a:r>
              <a:rPr lang="en-US" sz="1800" dirty="0"/>
              <a:t>Automatic speech recognition</a:t>
            </a:r>
          </a:p>
          <a:p>
            <a:pPr lvl="2"/>
            <a:r>
              <a:rPr lang="en-US" sz="1800" dirty="0"/>
              <a:t>E.g., Voice-to-text conversion found in WeChat</a:t>
            </a:r>
          </a:p>
          <a:p>
            <a:pPr lvl="1"/>
            <a:r>
              <a:rPr lang="en-US" sz="1800" dirty="0"/>
              <a:t>Voice-enabled interface</a:t>
            </a:r>
          </a:p>
          <a:p>
            <a:pPr lvl="2"/>
            <a:r>
              <a:rPr lang="en-US" sz="1800" dirty="0"/>
              <a:t>E.g., Browser voice-enabled interface, smart speakers, etc.</a:t>
            </a:r>
          </a:p>
        </p:txBody>
      </p:sp>
    </p:spTree>
    <p:extLst>
      <p:ext uri="{BB962C8B-B14F-4D97-AF65-F5344CB8AC3E}">
        <p14:creationId xmlns:p14="http://schemas.microsoft.com/office/powerpoint/2010/main" val="20824462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3.3.2 Presentational: Speaking skills</a:t>
            </a:r>
          </a:p>
        </p:txBody>
      </p:sp>
      <p:sp>
        <p:nvSpPr>
          <p:cNvPr id="3" name="Content Placeholder 2"/>
          <p:cNvSpPr>
            <a:spLocks noGrp="1"/>
          </p:cNvSpPr>
          <p:nvPr>
            <p:ph idx="1"/>
          </p:nvPr>
        </p:nvSpPr>
        <p:spPr/>
        <p:txBody>
          <a:bodyPr/>
          <a:lstStyle/>
          <a:p>
            <a:r>
              <a:rPr lang="en-US" sz="2400" dirty="0"/>
              <a:t>Can you understand computer-generated or synthesized speech?</a:t>
            </a:r>
          </a:p>
          <a:p>
            <a:pPr lvl="1"/>
            <a:r>
              <a:rPr lang="en-US" sz="1800" dirty="0"/>
              <a:t>Yes!</a:t>
            </a:r>
          </a:p>
          <a:p>
            <a:r>
              <a:rPr lang="en-US" sz="2200" dirty="0"/>
              <a:t>Do you accept computer-generated speech?</a:t>
            </a:r>
          </a:p>
          <a:p>
            <a:pPr lvl="1"/>
            <a:r>
              <a:rPr lang="en-US" sz="1800" dirty="0"/>
              <a:t>Yes, at least for General Z</a:t>
            </a:r>
          </a:p>
          <a:p>
            <a:pPr lvl="1"/>
            <a:r>
              <a:rPr lang="en-US" sz="1800" dirty="0"/>
              <a:t>c.f., the video clip</a:t>
            </a:r>
            <a:r>
              <a:rPr lang="zh-CN" altLang="en-US" sz="1800" dirty="0"/>
              <a:t> </a:t>
            </a:r>
            <a:r>
              <a:rPr lang="en-US" altLang="zh-CN" sz="1800" dirty="0"/>
              <a:t>seen earlier</a:t>
            </a:r>
          </a:p>
          <a:p>
            <a:endParaRPr lang="en-US" sz="2200" dirty="0"/>
          </a:p>
          <a:p>
            <a:pPr lvl="1"/>
            <a:endParaRPr lang="en-US" sz="1800" dirty="0"/>
          </a:p>
        </p:txBody>
      </p:sp>
    </p:spTree>
    <p:extLst>
      <p:ext uri="{BB962C8B-B14F-4D97-AF65-F5344CB8AC3E}">
        <p14:creationId xmlns:p14="http://schemas.microsoft.com/office/powerpoint/2010/main" val="37764070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3.3.3 Interpretive: Reading skills</a:t>
            </a:r>
          </a:p>
        </p:txBody>
      </p:sp>
      <p:sp>
        <p:nvSpPr>
          <p:cNvPr id="3" name="Content Placeholder 2"/>
          <p:cNvSpPr>
            <a:spLocks noGrp="1"/>
          </p:cNvSpPr>
          <p:nvPr>
            <p:ph idx="1"/>
          </p:nvPr>
        </p:nvSpPr>
        <p:spPr/>
        <p:txBody>
          <a:bodyPr>
            <a:normAutofit/>
          </a:bodyPr>
          <a:lstStyle/>
          <a:p>
            <a:r>
              <a:rPr lang="en-US" sz="2400" dirty="0"/>
              <a:t>Can computers read and understand text?</a:t>
            </a:r>
          </a:p>
          <a:p>
            <a:pPr lvl="1"/>
            <a:r>
              <a:rPr lang="en-US" sz="1800" dirty="0"/>
              <a:t>Yes, to some degree. </a:t>
            </a:r>
          </a:p>
          <a:p>
            <a:pPr lvl="1"/>
            <a:r>
              <a:rPr lang="en-US" sz="1800" dirty="0"/>
              <a:t>E.g., </a:t>
            </a:r>
          </a:p>
          <a:p>
            <a:pPr lvl="2"/>
            <a:r>
              <a:rPr lang="en-US" sz="1800" dirty="0">
                <a:hlinkClick r:id="rId2"/>
              </a:rPr>
              <a:t>https://new.qq.com/omn/20210703/20210703A0A7KH00.html</a:t>
            </a:r>
            <a:endParaRPr lang="en-US" sz="1800" dirty="0"/>
          </a:p>
          <a:p>
            <a:pPr lvl="2"/>
            <a:r>
              <a:rPr lang="en-US" sz="1800" dirty="0">
                <a:hlinkClick r:id="rId3"/>
              </a:rPr>
              <a:t>https://cloud.tencent.com/product/nlp</a:t>
            </a:r>
            <a:endParaRPr lang="en-US" sz="1800" dirty="0"/>
          </a:p>
          <a:p>
            <a:pPr lvl="2"/>
            <a:r>
              <a:rPr lang="en-US" sz="1800" dirty="0"/>
              <a:t>Screen capture next page</a:t>
            </a:r>
          </a:p>
          <a:p>
            <a:endParaRPr lang="en-US" dirty="0"/>
          </a:p>
          <a:p>
            <a:pPr lvl="1"/>
            <a:endParaRPr lang="en-US" dirty="0"/>
          </a:p>
          <a:p>
            <a:pPr marL="342900" lvl="1" indent="0">
              <a:buNone/>
            </a:pPr>
            <a:endParaRPr lang="en-US" dirty="0"/>
          </a:p>
        </p:txBody>
      </p:sp>
    </p:spTree>
    <p:extLst>
      <p:ext uri="{BB962C8B-B14F-4D97-AF65-F5344CB8AC3E}">
        <p14:creationId xmlns:p14="http://schemas.microsoft.com/office/powerpoint/2010/main" val="1989533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p:cNvPicPr>
            <a:picLocks noGrp="1" noChangeAspect="1"/>
          </p:cNvPicPr>
          <p:nvPr>
            <p:ph idx="1"/>
          </p:nvPr>
        </p:nvPicPr>
        <p:blipFill>
          <a:blip r:embed="rId2"/>
          <a:stretch>
            <a:fillRect/>
          </a:stretch>
        </p:blipFill>
        <p:spPr>
          <a:xfrm>
            <a:off x="603500" y="274638"/>
            <a:ext cx="7936999" cy="6004249"/>
          </a:xfrm>
          <a:prstGeom prst="rect">
            <a:avLst/>
          </a:prstGeom>
        </p:spPr>
      </p:pic>
    </p:spTree>
    <p:extLst>
      <p:ext uri="{BB962C8B-B14F-4D97-AF65-F5344CB8AC3E}">
        <p14:creationId xmlns:p14="http://schemas.microsoft.com/office/powerpoint/2010/main" val="8201944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3.3.4 Presentational: Writing skills</a:t>
            </a:r>
          </a:p>
        </p:txBody>
      </p:sp>
      <p:sp>
        <p:nvSpPr>
          <p:cNvPr id="3" name="Content Placeholder 2"/>
          <p:cNvSpPr>
            <a:spLocks noGrp="1"/>
          </p:cNvSpPr>
          <p:nvPr>
            <p:ph idx="1"/>
          </p:nvPr>
        </p:nvSpPr>
        <p:spPr/>
        <p:txBody>
          <a:bodyPr>
            <a:normAutofit fontScale="62500" lnSpcReduction="20000"/>
          </a:bodyPr>
          <a:lstStyle/>
          <a:p>
            <a:r>
              <a:rPr lang="en-US" sz="3800" dirty="0"/>
              <a:t>A novice writer</a:t>
            </a:r>
          </a:p>
          <a:p>
            <a:pPr lvl="1"/>
            <a:r>
              <a:rPr lang="en-US" dirty="0"/>
              <a:t>Mostly rewriting of human created content at the phrase/sentence level</a:t>
            </a:r>
          </a:p>
          <a:p>
            <a:pPr lvl="1"/>
            <a:r>
              <a:rPr lang="en-US" dirty="0"/>
              <a:t>e.g., Text spinners (c.f. </a:t>
            </a:r>
            <a:r>
              <a:rPr lang="en-US" dirty="0">
                <a:hlinkClick r:id="rId2"/>
              </a:rPr>
              <a:t>https://spinbot.com/</a:t>
            </a:r>
            <a:r>
              <a:rPr lang="en-US" dirty="0"/>
              <a:t>)</a:t>
            </a:r>
          </a:p>
          <a:p>
            <a:r>
              <a:rPr lang="en-US" sz="3800" dirty="0"/>
              <a:t>A more advanced writer</a:t>
            </a:r>
          </a:p>
          <a:p>
            <a:pPr lvl="1"/>
            <a:r>
              <a:rPr lang="en-US" dirty="0"/>
              <a:t>Creative use of language</a:t>
            </a:r>
          </a:p>
          <a:p>
            <a:pPr lvl="1"/>
            <a:r>
              <a:rPr lang="en-US" dirty="0"/>
              <a:t>e.g., </a:t>
            </a:r>
            <a:r>
              <a:rPr lang="en-US" dirty="0">
                <a:hlinkClick r:id="rId3"/>
              </a:rPr>
              <a:t>http://textsummarization.net/text-summarizer</a:t>
            </a:r>
            <a:r>
              <a:rPr lang="en-US" dirty="0"/>
              <a:t>  </a:t>
            </a:r>
          </a:p>
          <a:p>
            <a:pPr lvl="1"/>
            <a:r>
              <a:rPr lang="en-US" dirty="0"/>
              <a:t>e.g., </a:t>
            </a:r>
            <a:r>
              <a:rPr lang="en-US" dirty="0">
                <a:hlinkClick r:id="rId4"/>
              </a:rPr>
              <a:t>https://www.splitbrain.org/services/ots</a:t>
            </a:r>
            <a:r>
              <a:rPr lang="en-US" dirty="0"/>
              <a:t>   </a:t>
            </a:r>
          </a:p>
          <a:p>
            <a:pPr lvl="1"/>
            <a:r>
              <a:rPr lang="en-US" dirty="0"/>
              <a:t>e.g., </a:t>
            </a:r>
            <a:r>
              <a:rPr lang="en-US" dirty="0">
                <a:hlinkClick r:id="rId5"/>
              </a:rPr>
              <a:t>https://medium.com/@andronovhopf/teaching-a-neural-network-to-love-e2e8a082ed99</a:t>
            </a:r>
            <a:endParaRPr lang="en-US" dirty="0"/>
          </a:p>
          <a:p>
            <a:pPr lvl="1"/>
            <a:r>
              <a:rPr lang="en-US" dirty="0">
                <a:hlinkClick r:id="rId6"/>
              </a:rPr>
              <a:t>e.g. http://xiezuoruanjian.com/autowrite.php</a:t>
            </a:r>
            <a:endParaRPr lang="en-US" dirty="0"/>
          </a:p>
          <a:p>
            <a:r>
              <a:rPr lang="en-US" sz="3800" dirty="0"/>
              <a:t>Machine translation as writer?</a:t>
            </a:r>
          </a:p>
          <a:p>
            <a:r>
              <a:rPr lang="en-US" sz="3800" dirty="0"/>
              <a:t>Very simple introduction </a:t>
            </a:r>
            <a:r>
              <a:rPr lang="en-US" dirty="0"/>
              <a:t>to text spinning and automatic text generation: </a:t>
            </a:r>
          </a:p>
          <a:p>
            <a:pPr lvl="1"/>
            <a:r>
              <a:rPr lang="en-US" dirty="0">
                <a:hlinkClick r:id="rId7"/>
              </a:rPr>
              <a:t>https://en.wikipedia.org/wiki/Natural-language_generation</a:t>
            </a:r>
            <a:endParaRPr lang="en-US" dirty="0"/>
          </a:p>
          <a:p>
            <a:pPr lvl="1"/>
            <a:r>
              <a:rPr lang="en-US" dirty="0">
                <a:hlinkClick r:id="rId8"/>
              </a:rPr>
              <a:t>https://en.wikipedia.org/wiki/Article_spinning</a:t>
            </a:r>
            <a:r>
              <a:rPr lang="en-US" dirty="0"/>
              <a:t> </a:t>
            </a:r>
          </a:p>
          <a:p>
            <a:pPr lvl="1"/>
            <a:endParaRPr lang="en-US" dirty="0"/>
          </a:p>
          <a:p>
            <a:pPr marL="342900" lvl="1" indent="0">
              <a:buNone/>
            </a:pPr>
            <a:endParaRPr lang="en-US" dirty="0"/>
          </a:p>
        </p:txBody>
      </p:sp>
    </p:spTree>
    <p:extLst>
      <p:ext uri="{BB962C8B-B14F-4D97-AF65-F5344CB8AC3E}">
        <p14:creationId xmlns:p14="http://schemas.microsoft.com/office/powerpoint/2010/main" val="74957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3">
                                            <p:txEl>
                                              <p:pRg st="11" end="11"/>
                                            </p:txEl>
                                          </p:spTgt>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3.3.5 Grammatical competence</a:t>
            </a:r>
          </a:p>
        </p:txBody>
      </p:sp>
      <p:sp>
        <p:nvSpPr>
          <p:cNvPr id="3" name="Content Placeholder 2"/>
          <p:cNvSpPr>
            <a:spLocks noGrp="1"/>
          </p:cNvSpPr>
          <p:nvPr>
            <p:ph idx="1"/>
          </p:nvPr>
        </p:nvSpPr>
        <p:spPr/>
        <p:txBody>
          <a:bodyPr/>
          <a:lstStyle/>
          <a:p>
            <a:r>
              <a:rPr lang="en-US" sz="2400" dirty="0"/>
              <a:t>Do computers make grammatical errors?</a:t>
            </a:r>
          </a:p>
          <a:p>
            <a:pPr lvl="1"/>
            <a:r>
              <a:rPr lang="en-US" sz="2000" dirty="0"/>
              <a:t>They are grammatical most of the time, though errors do occur, very often at the global or pragmatic level.</a:t>
            </a:r>
          </a:p>
          <a:p>
            <a:pPr lvl="1"/>
            <a:r>
              <a:rPr lang="en-US" sz="2000" dirty="0"/>
              <a:t>c.f. the short story and video clip given earlier</a:t>
            </a:r>
          </a:p>
          <a:p>
            <a:r>
              <a:rPr lang="en-US" sz="2400" dirty="0"/>
              <a:t>C.f., Language-learner language or interlanguage (e.g., </a:t>
            </a:r>
            <a:r>
              <a:rPr lang="en-US" sz="2400" dirty="0" err="1"/>
              <a:t>Selinker</a:t>
            </a:r>
            <a:r>
              <a:rPr lang="en-US" sz="2400" dirty="0"/>
              <a:t>, 1972; Ellis, 1986)</a:t>
            </a:r>
          </a:p>
          <a:p>
            <a:pPr lvl="1"/>
            <a:r>
              <a:rPr lang="en-US" sz="1800" dirty="0"/>
              <a:t>Permeable: IL at any one stage is not fixed but are open to amendment</a:t>
            </a:r>
          </a:p>
          <a:p>
            <a:pPr lvl="1"/>
            <a:r>
              <a:rPr lang="en-US" sz="1800" dirty="0"/>
              <a:t>Dynamic: IL changes in stages</a:t>
            </a:r>
          </a:p>
          <a:p>
            <a:pPr lvl="1"/>
            <a:r>
              <a:rPr lang="en-US" sz="1800" dirty="0"/>
              <a:t>Systematic: A simplified grammar</a:t>
            </a:r>
          </a:p>
        </p:txBody>
      </p:sp>
    </p:spTree>
    <p:extLst>
      <p:ext uri="{BB962C8B-B14F-4D97-AF65-F5344CB8AC3E}">
        <p14:creationId xmlns:p14="http://schemas.microsoft.com/office/powerpoint/2010/main" val="2686913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3.3.6 Authenticity</a:t>
            </a:r>
          </a:p>
        </p:txBody>
      </p:sp>
      <p:sp>
        <p:nvSpPr>
          <p:cNvPr id="3" name="Content Placeholder 2"/>
          <p:cNvSpPr>
            <a:spLocks noGrp="1"/>
          </p:cNvSpPr>
          <p:nvPr>
            <p:ph idx="1"/>
          </p:nvPr>
        </p:nvSpPr>
        <p:spPr/>
        <p:txBody>
          <a:bodyPr/>
          <a:lstStyle/>
          <a:p>
            <a:r>
              <a:rPr lang="en-US" sz="2400" dirty="0"/>
              <a:t>Is computer-generated language (speech and text) authentic?</a:t>
            </a:r>
          </a:p>
          <a:p>
            <a:r>
              <a:rPr lang="en-US" sz="2400" dirty="0"/>
              <a:t>What is authenticity?</a:t>
            </a:r>
          </a:p>
          <a:p>
            <a:pPr lvl="1"/>
            <a:r>
              <a:rPr lang="en-US" sz="1800" dirty="0"/>
              <a:t>c.f. Gilmore (2007)’s summary of various definitions</a:t>
            </a:r>
          </a:p>
          <a:p>
            <a:pPr lvl="2"/>
            <a:r>
              <a:rPr lang="en-US" sz="1800" dirty="0"/>
              <a:t>‘real’ language not intended for non-native speakers (Porter &amp; Roberts, 1981, among others)</a:t>
            </a:r>
          </a:p>
          <a:p>
            <a:pPr lvl="2"/>
            <a:r>
              <a:rPr lang="en-US" sz="1800" dirty="0"/>
              <a:t>the language produced by a real speaker/writer for a real audience, conveying a real message (Morrow, 1977, as cited in Gilmore, 2007)</a:t>
            </a:r>
          </a:p>
          <a:p>
            <a:r>
              <a:rPr lang="en-US" sz="2400" dirty="0"/>
              <a:t>The answer (next slide)</a:t>
            </a:r>
          </a:p>
        </p:txBody>
      </p:sp>
    </p:spTree>
    <p:extLst>
      <p:ext uri="{BB962C8B-B14F-4D97-AF65-F5344CB8AC3E}">
        <p14:creationId xmlns:p14="http://schemas.microsoft.com/office/powerpoint/2010/main" val="1783162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3.3.6 Authenticity (continued)</a:t>
            </a:r>
          </a:p>
        </p:txBody>
      </p:sp>
      <p:sp>
        <p:nvSpPr>
          <p:cNvPr id="3" name="Content Placeholder 2"/>
          <p:cNvSpPr>
            <a:spLocks noGrp="1"/>
          </p:cNvSpPr>
          <p:nvPr>
            <p:ph idx="1"/>
          </p:nvPr>
        </p:nvSpPr>
        <p:spPr/>
        <p:txBody>
          <a:bodyPr/>
          <a:lstStyle/>
          <a:p>
            <a:pPr marL="0" indent="0">
              <a:buNone/>
            </a:pPr>
            <a:r>
              <a:rPr lang="en-US" sz="2400" dirty="0"/>
              <a:t>If authenticity is defined as (c.f., Gilmore’s summary)</a:t>
            </a:r>
          </a:p>
          <a:p>
            <a:pPr lvl="1"/>
            <a:r>
              <a:rPr lang="en-US" sz="2000" dirty="0"/>
              <a:t>the language produced by a real speaker/writer for a real audience, conveying a real message </a:t>
            </a:r>
          </a:p>
          <a:p>
            <a:pPr marL="0" indent="0">
              <a:buNone/>
            </a:pPr>
            <a:r>
              <a:rPr lang="en-US" sz="2400" dirty="0"/>
              <a:t>then the answer is YES, (though partially)</a:t>
            </a:r>
          </a:p>
          <a:p>
            <a:pPr lvl="1"/>
            <a:r>
              <a:rPr lang="en-US" sz="2000" dirty="0"/>
              <a:t>It is not produced by a real (human) speaker/writer, though assistance/coaching comes from the latter.</a:t>
            </a:r>
          </a:p>
          <a:p>
            <a:pPr lvl="1"/>
            <a:r>
              <a:rPr lang="en-US" sz="2000" dirty="0"/>
              <a:t>However, it is for real communication purposes, e.g., intended for real audiences with a real message.</a:t>
            </a:r>
          </a:p>
        </p:txBody>
      </p:sp>
    </p:spTree>
    <p:extLst>
      <p:ext uri="{BB962C8B-B14F-4D97-AF65-F5344CB8AC3E}">
        <p14:creationId xmlns:p14="http://schemas.microsoft.com/office/powerpoint/2010/main" val="37010429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3.3.7 Interpersonal: Interaction in the real world</a:t>
            </a:r>
          </a:p>
        </p:txBody>
      </p:sp>
      <p:sp>
        <p:nvSpPr>
          <p:cNvPr id="3" name="Content Placeholder 2"/>
          <p:cNvSpPr>
            <a:spLocks noGrp="1"/>
          </p:cNvSpPr>
          <p:nvPr>
            <p:ph idx="1"/>
          </p:nvPr>
        </p:nvSpPr>
        <p:spPr/>
        <p:txBody>
          <a:bodyPr/>
          <a:lstStyle/>
          <a:p>
            <a:r>
              <a:rPr lang="en-US" sz="2400" dirty="0"/>
              <a:t>For general-purpose use, limited capabilities</a:t>
            </a:r>
          </a:p>
          <a:p>
            <a:pPr lvl="1"/>
            <a:r>
              <a:rPr lang="en-US" sz="2000" dirty="0"/>
              <a:t>Customer service </a:t>
            </a:r>
            <a:r>
              <a:rPr lang="en-US" sz="2000" dirty="0" err="1"/>
              <a:t>chatbots</a:t>
            </a:r>
            <a:endParaRPr lang="en-US" sz="2000" dirty="0"/>
          </a:p>
          <a:p>
            <a:pPr lvl="1"/>
            <a:r>
              <a:rPr lang="en-US" sz="2000" dirty="0"/>
              <a:t>Voice-enabled interface</a:t>
            </a:r>
          </a:p>
          <a:p>
            <a:r>
              <a:rPr lang="en-US" sz="2400" dirty="0"/>
              <a:t>Language-specific applications</a:t>
            </a:r>
          </a:p>
          <a:p>
            <a:pPr lvl="1"/>
            <a:r>
              <a:rPr lang="en-US" sz="2000" dirty="0"/>
              <a:t>Smart input for Chinese characters</a:t>
            </a:r>
          </a:p>
          <a:p>
            <a:pPr lvl="2"/>
            <a:r>
              <a:rPr lang="en-US" sz="2000" dirty="0"/>
              <a:t>Voice-input</a:t>
            </a:r>
          </a:p>
          <a:p>
            <a:pPr lvl="2"/>
            <a:r>
              <a:rPr lang="en-US" sz="2000" dirty="0"/>
              <a:t>Handwriting recognition</a:t>
            </a:r>
          </a:p>
          <a:p>
            <a:pPr lvl="1"/>
            <a:r>
              <a:rPr lang="en-US" sz="2000" dirty="0"/>
              <a:t>Smart suggestions (when, for example, you write email)</a:t>
            </a:r>
          </a:p>
          <a:p>
            <a:r>
              <a:rPr lang="en-US" sz="2400" dirty="0"/>
              <a:t>Other applications?</a:t>
            </a:r>
          </a:p>
        </p:txBody>
      </p:sp>
    </p:spTree>
    <p:extLst>
      <p:ext uri="{BB962C8B-B14F-4D97-AF65-F5344CB8AC3E}">
        <p14:creationId xmlns:p14="http://schemas.microsoft.com/office/powerpoint/2010/main" val="37448897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3.3.8 Meaning and creative use of language</a:t>
            </a:r>
          </a:p>
        </p:txBody>
      </p:sp>
      <p:graphicFrame>
        <p:nvGraphicFramePr>
          <p:cNvPr id="5" name="Table 4"/>
          <p:cNvGraphicFramePr>
            <a:graphicFrameLocks noGrp="1"/>
          </p:cNvGraphicFramePr>
          <p:nvPr>
            <p:extLst>
              <p:ext uri="{D42A27DB-BD31-4B8C-83A1-F6EECF244321}">
                <p14:modId xmlns:p14="http://schemas.microsoft.com/office/powerpoint/2010/main" val="688615362"/>
              </p:ext>
            </p:extLst>
          </p:nvPr>
        </p:nvGraphicFramePr>
        <p:xfrm>
          <a:off x="457200" y="1830626"/>
          <a:ext cx="8372237" cy="3909774"/>
        </p:xfrm>
        <a:graphic>
          <a:graphicData uri="http://schemas.openxmlformats.org/drawingml/2006/table">
            <a:tbl>
              <a:tblPr firstRow="1" firstCol="1" bandRow="1">
                <a:tableStyleId>{5C22544A-7EE6-4342-B048-85BDC9FD1C3A}</a:tableStyleId>
              </a:tblPr>
              <a:tblGrid>
                <a:gridCol w="1585560">
                  <a:extLst>
                    <a:ext uri="{9D8B030D-6E8A-4147-A177-3AD203B41FA5}">
                      <a16:colId xmlns:a16="http://schemas.microsoft.com/office/drawing/2014/main" val="3050047377"/>
                    </a:ext>
                  </a:extLst>
                </a:gridCol>
                <a:gridCol w="1469446">
                  <a:extLst>
                    <a:ext uri="{9D8B030D-6E8A-4147-A177-3AD203B41FA5}">
                      <a16:colId xmlns:a16="http://schemas.microsoft.com/office/drawing/2014/main" val="281314658"/>
                    </a:ext>
                  </a:extLst>
                </a:gridCol>
                <a:gridCol w="1773745">
                  <a:extLst>
                    <a:ext uri="{9D8B030D-6E8A-4147-A177-3AD203B41FA5}">
                      <a16:colId xmlns:a16="http://schemas.microsoft.com/office/drawing/2014/main" val="1504396572"/>
                    </a:ext>
                  </a:extLst>
                </a:gridCol>
                <a:gridCol w="1736909">
                  <a:extLst>
                    <a:ext uri="{9D8B030D-6E8A-4147-A177-3AD203B41FA5}">
                      <a16:colId xmlns:a16="http://schemas.microsoft.com/office/drawing/2014/main" val="1509489911"/>
                    </a:ext>
                  </a:extLst>
                </a:gridCol>
                <a:gridCol w="1806577">
                  <a:extLst>
                    <a:ext uri="{9D8B030D-6E8A-4147-A177-3AD203B41FA5}">
                      <a16:colId xmlns:a16="http://schemas.microsoft.com/office/drawing/2014/main" val="3243967996"/>
                    </a:ext>
                  </a:extLst>
                </a:gridCol>
              </a:tblGrid>
              <a:tr h="477665">
                <a:tc>
                  <a:txBody>
                    <a:bodyPr/>
                    <a:lstStyle/>
                    <a:p>
                      <a:pPr marL="0" marR="0" algn="ctr">
                        <a:lnSpc>
                          <a:spcPct val="107000"/>
                        </a:lnSpc>
                        <a:spcBef>
                          <a:spcPts val="0"/>
                        </a:spcBef>
                        <a:spcAft>
                          <a:spcPts val="0"/>
                        </a:spcAft>
                      </a:pPr>
                      <a:r>
                        <a:rPr lang="en-US" sz="1500" dirty="0">
                          <a:effectLst/>
                        </a:rPr>
                        <a:t>Technologies</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Linguistic form</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a:effectLst/>
                        </a:rPr>
                        <a:t>Meaning</a:t>
                      </a:r>
                      <a:endParaRPr lang="en-US" sz="150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Creativity</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gn="ctr">
                        <a:lnSpc>
                          <a:spcPct val="107000"/>
                        </a:lnSpc>
                        <a:spcBef>
                          <a:spcPts val="0"/>
                        </a:spcBef>
                        <a:spcAft>
                          <a:spcPts val="0"/>
                        </a:spcAft>
                      </a:pPr>
                      <a:r>
                        <a:rPr lang="en-US" sz="1500" dirty="0">
                          <a:effectLst/>
                        </a:rPr>
                        <a:t>Errors</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extLst>
                  <a:ext uri="{0D108BD9-81ED-4DB2-BD59-A6C34878D82A}">
                    <a16:rowId xmlns:a16="http://schemas.microsoft.com/office/drawing/2014/main" val="2893534933"/>
                  </a:ext>
                </a:extLst>
              </a:tr>
              <a:tr h="1477221">
                <a:tc>
                  <a:txBody>
                    <a:bodyPr/>
                    <a:lstStyle/>
                    <a:p>
                      <a:pPr marL="0" marR="0">
                        <a:lnSpc>
                          <a:spcPct val="107000"/>
                        </a:lnSpc>
                        <a:spcBef>
                          <a:spcPts val="0"/>
                        </a:spcBef>
                        <a:spcAft>
                          <a:spcPts val="0"/>
                        </a:spcAft>
                      </a:pPr>
                      <a:r>
                        <a:rPr lang="en-US" sz="1500" dirty="0">
                          <a:effectLst/>
                        </a:rPr>
                        <a:t>Text-to-speech</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Target language: Written </a:t>
                      </a:r>
                      <a:r>
                        <a:rPr lang="en-US" sz="1500" dirty="0">
                          <a:effectLst/>
                          <a:sym typeface="Wingdings" panose="05000000000000000000" pitchFamily="2" charset="2"/>
                        </a:rPr>
                        <a:t>=&gt;</a:t>
                      </a:r>
                      <a:r>
                        <a:rPr lang="en-US" sz="1500" baseline="0" dirty="0">
                          <a:effectLst/>
                          <a:sym typeface="Wingdings" panose="05000000000000000000" pitchFamily="2" charset="2"/>
                        </a:rPr>
                        <a:t> </a:t>
                      </a:r>
                      <a:r>
                        <a:rPr lang="en-US" sz="1500" dirty="0">
                          <a:effectLst/>
                        </a:rPr>
                        <a:t>Spoken</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(Mostly) no change of meaning</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Little</a:t>
                      </a:r>
                      <a:r>
                        <a:rPr lang="en-US" sz="1500" baseline="0" dirty="0">
                          <a:effectLst/>
                        </a:rPr>
                        <a:t> </a:t>
                      </a:r>
                      <a:r>
                        <a:rPr lang="en-US" sz="1500" dirty="0">
                          <a:effectLst/>
                        </a:rPr>
                        <a:t>creative language use</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a:effectLst/>
                        </a:rPr>
                        <a:t>Could be introduced during conversion</a:t>
                      </a:r>
                      <a:endParaRPr lang="en-US" sz="150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extLst>
                  <a:ext uri="{0D108BD9-81ED-4DB2-BD59-A6C34878D82A}">
                    <a16:rowId xmlns:a16="http://schemas.microsoft.com/office/drawing/2014/main" val="2168141675"/>
                  </a:ext>
                </a:extLst>
              </a:tr>
              <a:tr h="977444">
                <a:tc>
                  <a:txBody>
                    <a:bodyPr/>
                    <a:lstStyle/>
                    <a:p>
                      <a:pPr marL="0" marR="0">
                        <a:lnSpc>
                          <a:spcPct val="107000"/>
                        </a:lnSpc>
                        <a:spcBef>
                          <a:spcPts val="0"/>
                        </a:spcBef>
                        <a:spcAft>
                          <a:spcPts val="0"/>
                        </a:spcAft>
                      </a:pPr>
                      <a:r>
                        <a:rPr lang="en-US" sz="1500">
                          <a:effectLst/>
                        </a:rPr>
                        <a:t>Machine translation</a:t>
                      </a:r>
                      <a:endParaRPr lang="en-US" sz="150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L1 </a:t>
                      </a:r>
                      <a:r>
                        <a:rPr lang="en-US" sz="1500" dirty="0">
                          <a:effectLst/>
                          <a:sym typeface="Wingdings" panose="05000000000000000000" pitchFamily="2" charset="2"/>
                        </a:rPr>
                        <a:t></a:t>
                      </a:r>
                      <a:r>
                        <a:rPr lang="en-US" sz="1500" dirty="0">
                          <a:effectLst/>
                        </a:rPr>
                        <a:t> L2</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Conversion of the ‘same’ meaning</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a:effectLst/>
                        </a:rPr>
                        <a:t>Some creative language use</a:t>
                      </a:r>
                      <a:endParaRPr lang="en-US" sz="150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a:effectLst/>
                        </a:rPr>
                        <a:t>Could be introduced during translation</a:t>
                      </a:r>
                      <a:endParaRPr lang="en-US" sz="150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extLst>
                  <a:ext uri="{0D108BD9-81ED-4DB2-BD59-A6C34878D82A}">
                    <a16:rowId xmlns:a16="http://schemas.microsoft.com/office/drawing/2014/main" val="1598804878"/>
                  </a:ext>
                </a:extLst>
              </a:tr>
              <a:tr h="977444">
                <a:tc>
                  <a:txBody>
                    <a:bodyPr/>
                    <a:lstStyle/>
                    <a:p>
                      <a:pPr marL="0" marR="0">
                        <a:lnSpc>
                          <a:spcPct val="107000"/>
                        </a:lnSpc>
                        <a:spcBef>
                          <a:spcPts val="0"/>
                        </a:spcBef>
                        <a:spcAft>
                          <a:spcPts val="0"/>
                        </a:spcAft>
                      </a:pPr>
                      <a:r>
                        <a:rPr lang="en-US" sz="1500" dirty="0">
                          <a:effectLst/>
                        </a:rPr>
                        <a:t>Automatic generated content</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latin typeface="+mn-lt"/>
                          <a:ea typeface="+mn-ea"/>
                          <a:cs typeface="+mn-cs"/>
                        </a:rPr>
                        <a:t>Target</a:t>
                      </a:r>
                      <a:r>
                        <a:rPr lang="en-US" sz="1500" baseline="0" dirty="0">
                          <a:effectLst/>
                          <a:latin typeface="+mn-lt"/>
                          <a:ea typeface="+mn-ea"/>
                          <a:cs typeface="+mn-cs"/>
                        </a:rPr>
                        <a:t> language: Written and spoken</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New meaning</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dirty="0">
                          <a:effectLst/>
                        </a:rPr>
                        <a:t>Creative language use in</a:t>
                      </a:r>
                      <a:r>
                        <a:rPr lang="en-US" sz="1500" baseline="0" dirty="0">
                          <a:effectLst/>
                        </a:rPr>
                        <a:t> various degrees</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tc>
                  <a:txBody>
                    <a:bodyPr/>
                    <a:lstStyle/>
                    <a:p>
                      <a:pPr marL="0" marR="0">
                        <a:lnSpc>
                          <a:spcPct val="107000"/>
                        </a:lnSpc>
                        <a:spcBef>
                          <a:spcPts val="0"/>
                        </a:spcBef>
                        <a:spcAft>
                          <a:spcPts val="0"/>
                        </a:spcAft>
                      </a:pPr>
                      <a:r>
                        <a:rPr lang="en-US" sz="1500" baseline="0" dirty="0">
                          <a:effectLst/>
                          <a:latin typeface="+mn-lt"/>
                          <a:ea typeface="+mn-ea"/>
                          <a:cs typeface="+mn-cs"/>
                        </a:rPr>
                        <a:t>(Possible) errors introduced in generation</a:t>
                      </a:r>
                      <a:endParaRPr lang="en-US" sz="1500" dirty="0">
                        <a:effectLst/>
                        <a:latin typeface="Calibri" panose="020F0502020204030204" pitchFamily="34" charset="0"/>
                        <a:ea typeface="等线" panose="02010600030101010101" pitchFamily="2" charset="-122"/>
                        <a:cs typeface="Times New Roman" panose="02020603050405020304" pitchFamily="18" charset="0"/>
                      </a:endParaRPr>
                    </a:p>
                  </a:txBody>
                  <a:tcPr marL="51435" marR="51435" marT="0" marB="0"/>
                </a:tc>
                <a:extLst>
                  <a:ext uri="{0D108BD9-81ED-4DB2-BD59-A6C34878D82A}">
                    <a16:rowId xmlns:a16="http://schemas.microsoft.com/office/drawing/2014/main" val="1181705942"/>
                  </a:ext>
                </a:extLst>
              </a:tr>
            </a:tbl>
          </a:graphicData>
        </a:graphic>
      </p:graphicFrame>
    </p:spTree>
    <p:extLst>
      <p:ext uri="{BB962C8B-B14F-4D97-AF65-F5344CB8AC3E}">
        <p14:creationId xmlns:p14="http://schemas.microsoft.com/office/powerpoint/2010/main" val="9917324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Objectives</a:t>
            </a:r>
          </a:p>
        </p:txBody>
      </p:sp>
      <p:sp>
        <p:nvSpPr>
          <p:cNvPr id="3" name="Content Placeholder 2"/>
          <p:cNvSpPr>
            <a:spLocks noGrp="1"/>
          </p:cNvSpPr>
          <p:nvPr>
            <p:ph idx="1"/>
          </p:nvPr>
        </p:nvSpPr>
        <p:spPr/>
        <p:txBody>
          <a:bodyPr/>
          <a:lstStyle/>
          <a:p>
            <a:r>
              <a:rPr lang="en-US" sz="2400" dirty="0"/>
              <a:t>Argue for viewing computers as second language speakers</a:t>
            </a:r>
          </a:p>
          <a:p>
            <a:r>
              <a:rPr lang="en-US" sz="2400" dirty="0"/>
              <a:t>Discuss some research and pedagogical challenges for CFL learning and instruction</a:t>
            </a:r>
          </a:p>
          <a:p>
            <a:pPr marL="0" indent="0">
              <a:buNone/>
            </a:pPr>
            <a:endParaRPr lang="en-US" sz="2400" dirty="0"/>
          </a:p>
        </p:txBody>
      </p:sp>
    </p:spTree>
    <p:extLst>
      <p:ext uri="{BB962C8B-B14F-4D97-AF65-F5344CB8AC3E}">
        <p14:creationId xmlns:p14="http://schemas.microsoft.com/office/powerpoint/2010/main" val="2180181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3.4 Conclusion</a:t>
            </a:r>
          </a:p>
        </p:txBody>
      </p:sp>
      <p:sp>
        <p:nvSpPr>
          <p:cNvPr id="3" name="Content Placeholder 2"/>
          <p:cNvSpPr>
            <a:spLocks noGrp="1"/>
          </p:cNvSpPr>
          <p:nvPr>
            <p:ph idx="1"/>
          </p:nvPr>
        </p:nvSpPr>
        <p:spPr/>
        <p:txBody>
          <a:bodyPr/>
          <a:lstStyle/>
          <a:p>
            <a:r>
              <a:rPr lang="en-US" sz="2400" dirty="0"/>
              <a:t>Current advancement in natural language processing technologies has turned a </a:t>
            </a:r>
            <a:r>
              <a:rPr lang="en-US" sz="2400" b="1" dirty="0"/>
              <a:t>dummy</a:t>
            </a:r>
            <a:r>
              <a:rPr lang="en-US" sz="2400" dirty="0"/>
              <a:t> computer into a </a:t>
            </a:r>
            <a:r>
              <a:rPr lang="en-US" sz="2400" b="1" dirty="0"/>
              <a:t>capable</a:t>
            </a:r>
            <a:r>
              <a:rPr lang="en-US" sz="2400" dirty="0"/>
              <a:t> second language </a:t>
            </a:r>
            <a:r>
              <a:rPr lang="en-US" sz="2400" b="1" dirty="0"/>
              <a:t>speaker</a:t>
            </a:r>
            <a:r>
              <a:rPr lang="en-US" sz="2400" dirty="0"/>
              <a:t> with subskills at different levels.</a:t>
            </a:r>
          </a:p>
          <a:p>
            <a:r>
              <a:rPr lang="en-US" sz="2400" dirty="0"/>
              <a:t>Computers have become direct </a:t>
            </a:r>
            <a:r>
              <a:rPr lang="en-US" sz="2400" b="1" dirty="0"/>
              <a:t>participants</a:t>
            </a:r>
            <a:r>
              <a:rPr lang="en-US" sz="2400" dirty="0"/>
              <a:t> in real-world </a:t>
            </a:r>
            <a:r>
              <a:rPr lang="en-US" sz="2400" b="1" dirty="0"/>
              <a:t>communications </a:t>
            </a:r>
            <a:r>
              <a:rPr lang="en-US" sz="2400" dirty="0"/>
              <a:t>with both native and non-native speakers</a:t>
            </a:r>
            <a:r>
              <a:rPr lang="en-US" sz="2400" b="1" dirty="0"/>
              <a:t>.</a:t>
            </a:r>
          </a:p>
          <a:p>
            <a:endParaRPr lang="en-US" sz="2800" dirty="0"/>
          </a:p>
        </p:txBody>
      </p:sp>
    </p:spTree>
    <p:extLst>
      <p:ext uri="{BB962C8B-B14F-4D97-AF65-F5344CB8AC3E}">
        <p14:creationId xmlns:p14="http://schemas.microsoft.com/office/powerpoint/2010/main" val="908282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61657"/>
            <a:ext cx="8229600" cy="1143000"/>
          </a:xfrm>
        </p:spPr>
        <p:txBody>
          <a:bodyPr/>
          <a:lstStyle/>
          <a:p>
            <a:r>
              <a:rPr lang="en-US" dirty="0"/>
              <a:t>4. Research questions and implications for L2 learning and instruction</a:t>
            </a:r>
          </a:p>
        </p:txBody>
      </p:sp>
    </p:spTree>
    <p:extLst>
      <p:ext uri="{BB962C8B-B14F-4D97-AF65-F5344CB8AC3E}">
        <p14:creationId xmlns:p14="http://schemas.microsoft.com/office/powerpoint/2010/main" val="17219305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4.1 At the operational level</a:t>
            </a:r>
          </a:p>
        </p:txBody>
      </p:sp>
      <p:sp>
        <p:nvSpPr>
          <p:cNvPr id="3" name="Content Placeholder 2"/>
          <p:cNvSpPr>
            <a:spLocks noGrp="1"/>
          </p:cNvSpPr>
          <p:nvPr>
            <p:ph idx="1"/>
          </p:nvPr>
        </p:nvSpPr>
        <p:spPr/>
        <p:txBody>
          <a:bodyPr/>
          <a:lstStyle/>
          <a:p>
            <a:pPr marL="514350" indent="-457200"/>
            <a:r>
              <a:rPr lang="en-US" sz="2400" dirty="0"/>
              <a:t>Can synthesized speech be used for listening comprehension practice? Do instructors and learners accept such input generated by a computer?</a:t>
            </a:r>
          </a:p>
          <a:p>
            <a:pPr marL="514350" indent="-457200"/>
            <a:r>
              <a:rPr lang="en-US" sz="2400" dirty="0"/>
              <a:t>When computers are so good at recognizing real human speech, should we allow students to ‘voice-write’ Chinese characters?</a:t>
            </a:r>
          </a:p>
          <a:p>
            <a:pPr marL="514350" indent="-457200"/>
            <a:r>
              <a:rPr lang="en-US" sz="2400" dirty="0"/>
              <a:t>Can my students consult machine translation to search for ideas/prompts in completing their written homework assignments?</a:t>
            </a:r>
          </a:p>
          <a:p>
            <a:pPr marL="514350" indent="-457200"/>
            <a:r>
              <a:rPr lang="en-US" sz="2400" dirty="0"/>
              <a:t>Should we allow students to use creative writing software (e.g., text spinner) to assist their writing? Is it plagiarism?</a:t>
            </a:r>
          </a:p>
          <a:p>
            <a:pPr marL="514350" indent="-457200"/>
            <a:r>
              <a:rPr lang="en-US" sz="2400" dirty="0"/>
              <a:t>…</a:t>
            </a:r>
          </a:p>
        </p:txBody>
      </p:sp>
    </p:spTree>
    <p:extLst>
      <p:ext uri="{BB962C8B-B14F-4D97-AF65-F5344CB8AC3E}">
        <p14:creationId xmlns:p14="http://schemas.microsoft.com/office/powerpoint/2010/main" val="3767746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4.2 At the pedagogical level</a:t>
            </a:r>
          </a:p>
        </p:txBody>
      </p:sp>
      <p:sp>
        <p:nvSpPr>
          <p:cNvPr id="3" name="Content Placeholder 2"/>
          <p:cNvSpPr>
            <a:spLocks noGrp="1"/>
          </p:cNvSpPr>
          <p:nvPr>
            <p:ph idx="1"/>
          </p:nvPr>
        </p:nvSpPr>
        <p:spPr/>
        <p:txBody>
          <a:bodyPr/>
          <a:lstStyle/>
          <a:p>
            <a:r>
              <a:rPr lang="en-US" sz="2400" dirty="0"/>
              <a:t>Can a computer, as a (capable) L2 speaker, provide input for L2 learning and serve as a role model for L2 learners?</a:t>
            </a:r>
          </a:p>
          <a:p>
            <a:r>
              <a:rPr lang="en-US" sz="2400" dirty="0"/>
              <a:t>What kind of effect, whether positive or negative, do computer generated language (both text and speech) have on human L2 learners’ language acquisition? </a:t>
            </a:r>
          </a:p>
          <a:p>
            <a:r>
              <a:rPr lang="en-US" sz="2400" dirty="0"/>
              <a:t>c.f. Authentic vs non-authentic/modified input</a:t>
            </a:r>
          </a:p>
          <a:p>
            <a:pPr lvl="1"/>
            <a:r>
              <a:rPr lang="en-US" sz="2000" dirty="0"/>
              <a:t>Authentic input</a:t>
            </a:r>
          </a:p>
          <a:p>
            <a:pPr lvl="2"/>
            <a:r>
              <a:rPr lang="en-US" sz="1600" dirty="0"/>
              <a:t>Positive evidence (c.f. Long, 2015, among others)</a:t>
            </a:r>
          </a:p>
          <a:p>
            <a:pPr lvl="2"/>
            <a:r>
              <a:rPr lang="en-US" sz="1600" dirty="0"/>
              <a:t>Cultural information</a:t>
            </a:r>
            <a:br>
              <a:rPr lang="en-US" sz="1600" dirty="0"/>
            </a:br>
            <a:r>
              <a:rPr lang="en-US" sz="1600" dirty="0"/>
              <a:t>c.f. </a:t>
            </a:r>
            <a:r>
              <a:rPr lang="en-US" sz="1600" dirty="0">
                <a:hlinkClick r:id="rId2"/>
              </a:rPr>
              <a:t>https://www.actfl.org/guiding-principles/use-authentic-texts-language-learning</a:t>
            </a:r>
            <a:r>
              <a:rPr lang="en-US" sz="1600" dirty="0"/>
              <a:t> </a:t>
            </a:r>
          </a:p>
          <a:p>
            <a:pPr lvl="1"/>
            <a:r>
              <a:rPr lang="en-US" sz="2000" dirty="0"/>
              <a:t>Non-authentic/modified input</a:t>
            </a:r>
          </a:p>
          <a:p>
            <a:pPr lvl="2"/>
            <a:r>
              <a:rPr lang="en-US" sz="1600" dirty="0"/>
              <a:t>What lower level learner are exposed to most of the time (especially in a classroom situation)</a:t>
            </a:r>
          </a:p>
          <a:p>
            <a:pPr marL="0" indent="0">
              <a:buNone/>
            </a:pPr>
            <a:endParaRPr lang="en-US" sz="2400" dirty="0"/>
          </a:p>
          <a:p>
            <a:endParaRPr lang="en-US" sz="2400" dirty="0"/>
          </a:p>
          <a:p>
            <a:endParaRPr lang="en-US" sz="2400" dirty="0"/>
          </a:p>
        </p:txBody>
      </p:sp>
    </p:spTree>
    <p:extLst>
      <p:ext uri="{BB962C8B-B14F-4D97-AF65-F5344CB8AC3E}">
        <p14:creationId xmlns:p14="http://schemas.microsoft.com/office/powerpoint/2010/main" val="220281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4.3 At the curriculum level</a:t>
            </a:r>
          </a:p>
        </p:txBody>
      </p:sp>
      <p:sp>
        <p:nvSpPr>
          <p:cNvPr id="3" name="Content Placeholder 2"/>
          <p:cNvSpPr>
            <a:spLocks noGrp="1"/>
          </p:cNvSpPr>
          <p:nvPr>
            <p:ph idx="1"/>
          </p:nvPr>
        </p:nvSpPr>
        <p:spPr/>
        <p:txBody>
          <a:bodyPr/>
          <a:lstStyle/>
          <a:p>
            <a:r>
              <a:rPr lang="en-US" sz="2400" dirty="0"/>
              <a:t>As computers become more competent L2 speakers and participate more often in real-world communications, should L2 curriculum be adjusted to include developing human learners’ communicative competence in interacting with computers (or computer-generated language)?</a:t>
            </a:r>
          </a:p>
          <a:p>
            <a:r>
              <a:rPr lang="en-US" sz="2400" dirty="0"/>
              <a:t>More specifically</a:t>
            </a:r>
          </a:p>
          <a:p>
            <a:pPr lvl="1"/>
            <a:r>
              <a:rPr lang="en-US" sz="1800" dirty="0"/>
              <a:t>Should we focus more on developing L2 learners’ reading and speaking rather than listening and writing skills?</a:t>
            </a:r>
          </a:p>
          <a:p>
            <a:pPr lvl="1"/>
            <a:r>
              <a:rPr lang="en-US" sz="1800" dirty="0"/>
              <a:t>Should students be trained to comprehend computers’ accent (if any) and  ‘broken’ language?</a:t>
            </a:r>
          </a:p>
          <a:p>
            <a:pPr lvl="1"/>
            <a:r>
              <a:rPr lang="en-US" sz="1800" dirty="0"/>
              <a:t>Is learning stroke order a necessary part of Chinese character acquisition? Or even further, is learning handwriting characters necessary in the future?</a:t>
            </a:r>
          </a:p>
          <a:p>
            <a:pPr lvl="1"/>
            <a:r>
              <a:rPr lang="en-US" sz="1800" dirty="0"/>
              <a:t>…</a:t>
            </a:r>
          </a:p>
          <a:p>
            <a:pPr lvl="1"/>
            <a:endParaRPr lang="en-US" sz="2000" dirty="0"/>
          </a:p>
          <a:p>
            <a:endParaRPr lang="en-US" sz="2800" dirty="0"/>
          </a:p>
        </p:txBody>
      </p:sp>
    </p:spTree>
    <p:extLst>
      <p:ext uri="{BB962C8B-B14F-4D97-AF65-F5344CB8AC3E}">
        <p14:creationId xmlns:p14="http://schemas.microsoft.com/office/powerpoint/2010/main" val="22143852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4.4 Conclusion</a:t>
            </a:r>
          </a:p>
        </p:txBody>
      </p:sp>
      <p:sp>
        <p:nvSpPr>
          <p:cNvPr id="3" name="Content Placeholder 2"/>
          <p:cNvSpPr>
            <a:spLocks noGrp="1"/>
          </p:cNvSpPr>
          <p:nvPr>
            <p:ph idx="1"/>
          </p:nvPr>
        </p:nvSpPr>
        <p:spPr/>
        <p:txBody>
          <a:bodyPr/>
          <a:lstStyle/>
          <a:p>
            <a:r>
              <a:rPr lang="en-US" sz="2400" dirty="0"/>
              <a:t>We need to address these questions as computers become increasingly capable L2 speakers!</a:t>
            </a:r>
          </a:p>
        </p:txBody>
      </p:sp>
    </p:spTree>
    <p:extLst>
      <p:ext uri="{BB962C8B-B14F-4D97-AF65-F5344CB8AC3E}">
        <p14:creationId xmlns:p14="http://schemas.microsoft.com/office/powerpoint/2010/main" val="16814028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References</a:t>
            </a:r>
          </a:p>
        </p:txBody>
      </p:sp>
      <p:sp>
        <p:nvSpPr>
          <p:cNvPr id="3" name="Content Placeholder 2"/>
          <p:cNvSpPr>
            <a:spLocks noGrp="1"/>
          </p:cNvSpPr>
          <p:nvPr>
            <p:ph idx="1"/>
          </p:nvPr>
        </p:nvSpPr>
        <p:spPr/>
        <p:txBody>
          <a:bodyPr/>
          <a:lstStyle/>
          <a:p>
            <a:r>
              <a:rPr lang="en-US" sz="1600" dirty="0"/>
              <a:t>Da, J., &amp; Zheng, Y. (2018). Technology and the teaching and learning of Chinese as a foreign language. In C. </a:t>
            </a:r>
            <a:r>
              <a:rPr lang="en-US" sz="1600" dirty="0" err="1"/>
              <a:t>Ke</a:t>
            </a:r>
            <a:r>
              <a:rPr lang="en-US" sz="1600" dirty="0"/>
              <a:t>. (Ed.), </a:t>
            </a:r>
            <a:r>
              <a:rPr lang="en-US" sz="1600" i="1" dirty="0"/>
              <a:t>The Routledge handbook of Chinese second language acquisition </a:t>
            </a:r>
            <a:r>
              <a:rPr lang="en-US" sz="1600" dirty="0"/>
              <a:t>(pp. 432-447). New York: Routledge.</a:t>
            </a:r>
          </a:p>
          <a:p>
            <a:r>
              <a:rPr lang="en-US" sz="1600" dirty="0"/>
              <a:t>Ellis, R. 1986. </a:t>
            </a:r>
            <a:r>
              <a:rPr lang="en-US" sz="1600" i="1" dirty="0"/>
              <a:t>Understanding second language acquisition </a:t>
            </a:r>
            <a:r>
              <a:rPr lang="en-US" sz="1600" dirty="0"/>
              <a:t>(pp. 42-74). Oxford University Press.</a:t>
            </a:r>
          </a:p>
          <a:p>
            <a:r>
              <a:rPr lang="en-US" sz="1600" dirty="0"/>
              <a:t>Frank, V., </a:t>
            </a:r>
            <a:r>
              <a:rPr lang="en-US" sz="1600" dirty="0" err="1"/>
              <a:t>Golonka</a:t>
            </a:r>
            <a:r>
              <a:rPr lang="en-US" sz="1600" dirty="0"/>
              <a:t>, E., Bowles, A., Becker, E., </a:t>
            </a:r>
            <a:r>
              <a:rPr lang="en-US" sz="1600" dirty="0" err="1"/>
              <a:t>Freynick</a:t>
            </a:r>
            <a:r>
              <a:rPr lang="en-US" sz="1600" dirty="0"/>
              <a:t>, S., &amp; Richardson, D. (2008). </a:t>
            </a:r>
            <a:r>
              <a:rPr lang="en-US" sz="1600" i="1" dirty="0"/>
              <a:t>Optimal foreign language learning: The role of technology</a:t>
            </a:r>
            <a:r>
              <a:rPr lang="en-US" sz="1600" dirty="0"/>
              <a:t>. College Park, MD: Center for Advanced Study of Language at the University of Maryland. </a:t>
            </a:r>
            <a:r>
              <a:rPr lang="en-US" sz="1600" dirty="0">
                <a:hlinkClick r:id="rId2"/>
              </a:rPr>
              <a:t>https://lingua.mtsu.edu/academic/bclts2021/Frank08_RoleofTechnology.pdf</a:t>
            </a:r>
            <a:r>
              <a:rPr lang="en-US" sz="1600" dirty="0"/>
              <a:t> (</a:t>
            </a:r>
            <a:r>
              <a:rPr lang="en-US" altLang="zh-CN" sz="1600" dirty="0"/>
              <a:t>local cached copy)</a:t>
            </a:r>
            <a:r>
              <a:rPr lang="en-US" sz="1600" dirty="0"/>
              <a:t> </a:t>
            </a:r>
          </a:p>
          <a:p>
            <a:r>
              <a:rPr lang="en-US" sz="1600" dirty="0"/>
              <a:t>Gilmore, A. (2007). Authentic materials and authenticity in foreign language learning. </a:t>
            </a:r>
            <a:r>
              <a:rPr lang="en-US" sz="1600" i="1" dirty="0"/>
              <a:t>Language Teaching</a:t>
            </a:r>
            <a:r>
              <a:rPr lang="en-US" sz="1600" dirty="0"/>
              <a:t>, </a:t>
            </a:r>
            <a:r>
              <a:rPr lang="en-US" sz="1600" i="1" dirty="0"/>
              <a:t>40</a:t>
            </a:r>
            <a:r>
              <a:rPr lang="en-US" sz="1600" dirty="0"/>
              <a:t>(2), 97-118.</a:t>
            </a:r>
          </a:p>
          <a:p>
            <a:r>
              <a:rPr lang="en-US" sz="1600" dirty="0"/>
              <a:t>Liu, S. J., &amp; Da, J. (2021). Technology in Chinese language teaching. To appear in Z. D. Ye, (Ed.), </a:t>
            </a:r>
            <a:r>
              <a:rPr lang="en-US" sz="1600" i="1" dirty="0"/>
              <a:t>The Palgrave handbook of Chinese language studies. </a:t>
            </a:r>
            <a:r>
              <a:rPr lang="en-US" sz="1600" dirty="0"/>
              <a:t>London: Palgrave Macmillan.</a:t>
            </a:r>
          </a:p>
          <a:p>
            <a:r>
              <a:rPr lang="en-US" sz="1600" dirty="0" err="1"/>
              <a:t>Selinker</a:t>
            </a:r>
            <a:r>
              <a:rPr lang="en-US" sz="1600" dirty="0"/>
              <a:t>, L. 1972. Interlanguage. </a:t>
            </a:r>
            <a:r>
              <a:rPr lang="en-US" sz="1600" i="1" dirty="0"/>
              <a:t>International Review of Applied Linguistics</a:t>
            </a:r>
            <a:r>
              <a:rPr lang="en-US" sz="1600" dirty="0"/>
              <a:t>. 10. 209-231.</a:t>
            </a:r>
          </a:p>
          <a:p>
            <a:r>
              <a:rPr lang="en-US" sz="1600" dirty="0"/>
              <a:t>Wu, Y. (2016). Technology in CFL education. in J. </a:t>
            </a:r>
            <a:r>
              <a:rPr lang="en-US" sz="1600" dirty="0" err="1"/>
              <a:t>Ruan</a:t>
            </a:r>
            <a:r>
              <a:rPr lang="en-US" sz="1600" dirty="0"/>
              <a:t>, J. Zhang &amp; C. B. Leung (Eds.), Chinese language education in the United States (pp. 97-122). New York, NY: Springer.</a:t>
            </a:r>
          </a:p>
          <a:p>
            <a:pPr marL="0" indent="0">
              <a:buNone/>
            </a:pPr>
            <a:endParaRPr lang="en-US" sz="1600" dirty="0"/>
          </a:p>
          <a:p>
            <a:endParaRPr lang="en-US" sz="1600" dirty="0"/>
          </a:p>
        </p:txBody>
      </p:sp>
    </p:spTree>
    <p:extLst>
      <p:ext uri="{BB962C8B-B14F-4D97-AF65-F5344CB8AC3E}">
        <p14:creationId xmlns:p14="http://schemas.microsoft.com/office/powerpoint/2010/main" val="16377699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Outline</a:t>
            </a:r>
          </a:p>
        </p:txBody>
      </p:sp>
      <p:sp>
        <p:nvSpPr>
          <p:cNvPr id="3" name="Content Placeholder 2"/>
          <p:cNvSpPr>
            <a:spLocks noGrp="1"/>
          </p:cNvSpPr>
          <p:nvPr>
            <p:ph idx="1"/>
          </p:nvPr>
        </p:nvSpPr>
        <p:spPr/>
        <p:txBody>
          <a:bodyPr/>
          <a:lstStyle/>
          <a:p>
            <a:pPr marL="514350" indent="-514350">
              <a:buFont typeface="+mj-lt"/>
              <a:buAutoNum type="arabicPeriod"/>
            </a:pPr>
            <a:r>
              <a:rPr lang="en-US" altLang="zh-CN" sz="2400" b="1" dirty="0"/>
              <a:t>Some observations </a:t>
            </a:r>
            <a:r>
              <a:rPr lang="en-US" altLang="zh-CN" sz="2400" dirty="0"/>
              <a:t>about the use of natural language technologies from the real word and L2 classrooms</a:t>
            </a:r>
            <a:endParaRPr lang="en-US" sz="2400" dirty="0"/>
          </a:p>
          <a:p>
            <a:pPr marL="514350" indent="-514350">
              <a:buFont typeface="+mj-lt"/>
              <a:buAutoNum type="arabicPeriod"/>
            </a:pPr>
            <a:r>
              <a:rPr lang="en-US" sz="2400" b="1" dirty="0"/>
              <a:t>Traditional roles </a:t>
            </a:r>
            <a:r>
              <a:rPr lang="en-US" sz="2400" dirty="0"/>
              <a:t>of technology and perceptions of its functions in L2 learning and teaching</a:t>
            </a:r>
          </a:p>
          <a:p>
            <a:pPr marL="514350" indent="-514350">
              <a:buFont typeface="+mj-lt"/>
              <a:buAutoNum type="arabicPeriod"/>
            </a:pPr>
            <a:r>
              <a:rPr lang="en-US" sz="2400" b="1" dirty="0"/>
              <a:t>Arguments</a:t>
            </a:r>
            <a:r>
              <a:rPr lang="en-US" sz="2400" dirty="0"/>
              <a:t> for viewing computers as L2 speakers</a:t>
            </a:r>
          </a:p>
          <a:p>
            <a:pPr marL="514350" indent="-514350">
              <a:buFont typeface="+mj-lt"/>
              <a:buAutoNum type="arabicPeriod"/>
            </a:pPr>
            <a:r>
              <a:rPr lang="en-US" sz="2400" b="1" dirty="0"/>
              <a:t>Implications</a:t>
            </a:r>
            <a:r>
              <a:rPr lang="en-US" sz="2400" dirty="0"/>
              <a:t> for L2 learning, teaching, and acquisition research</a:t>
            </a:r>
          </a:p>
          <a:p>
            <a:endParaRPr lang="en-US" dirty="0"/>
          </a:p>
        </p:txBody>
      </p:sp>
    </p:spTree>
    <p:extLst>
      <p:ext uri="{BB962C8B-B14F-4D97-AF65-F5344CB8AC3E}">
        <p14:creationId xmlns:p14="http://schemas.microsoft.com/office/powerpoint/2010/main" val="30993490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74026"/>
            <a:ext cx="8229600" cy="1143000"/>
          </a:xfrm>
        </p:spPr>
        <p:txBody>
          <a:bodyPr/>
          <a:lstStyle/>
          <a:p>
            <a:r>
              <a:rPr lang="en-US" dirty="0"/>
              <a:t>1. Natural language processing technologies: Some observations</a:t>
            </a:r>
          </a:p>
        </p:txBody>
      </p:sp>
    </p:spTree>
    <p:extLst>
      <p:ext uri="{BB962C8B-B14F-4D97-AF65-F5344CB8AC3E}">
        <p14:creationId xmlns:p14="http://schemas.microsoft.com/office/powerpoint/2010/main" val="1665641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1.1 Some observations: Speech</a:t>
            </a:r>
          </a:p>
        </p:txBody>
      </p:sp>
      <p:sp>
        <p:nvSpPr>
          <p:cNvPr id="3" name="Content Placeholder 2"/>
          <p:cNvSpPr>
            <a:spLocks noGrp="1"/>
          </p:cNvSpPr>
          <p:nvPr>
            <p:ph idx="1"/>
          </p:nvPr>
        </p:nvSpPr>
        <p:spPr/>
        <p:txBody>
          <a:bodyPr/>
          <a:lstStyle/>
          <a:p>
            <a:r>
              <a:rPr lang="en-US" altLang="zh-CN" sz="2400" dirty="0"/>
              <a:t>Video clip</a:t>
            </a:r>
          </a:p>
          <a:p>
            <a:pPr lvl="1"/>
            <a:r>
              <a:rPr lang="en-US" sz="1800" dirty="0">
                <a:hlinkClick r:id="rId4"/>
              </a:rPr>
              <a:t>https://www.bilibili.com/video/BV1aJ411V7Qa?from=search&amp;seid=14802843967754595303</a:t>
            </a:r>
            <a:r>
              <a:rPr lang="en-US" sz="1800" dirty="0"/>
              <a:t> </a:t>
            </a:r>
          </a:p>
          <a:p>
            <a:pPr lvl="1"/>
            <a:r>
              <a:rPr lang="en-US" sz="1800" dirty="0">
                <a:hlinkClick r:id="rId5"/>
              </a:rPr>
              <a:t>https://www.bilibili.com/video/BV16y4y1y7mA/?spm_id_from=333.788.recommend_more_video.3</a:t>
            </a:r>
            <a:r>
              <a:rPr lang="en-US" sz="1800" dirty="0"/>
              <a:t> </a:t>
            </a:r>
          </a:p>
          <a:p>
            <a:r>
              <a:rPr lang="en-US" sz="2400" dirty="0"/>
              <a:t>Audio clip</a:t>
            </a:r>
          </a:p>
          <a:p>
            <a:endParaRPr lang="en-US" sz="2400" dirty="0"/>
          </a:p>
        </p:txBody>
      </p:sp>
      <p:pic>
        <p:nvPicPr>
          <p:cNvPr id="4" name="我家人很多">
            <a:hlinkClick r:id="" action="ppaction://media"/>
            <a:extLst>
              <a:ext uri="{FF2B5EF4-FFF2-40B4-BE49-F238E27FC236}">
                <a16:creationId xmlns:a16="http://schemas.microsoft.com/office/drawing/2014/main" id="{804907F9-0584-4E0F-B31E-F68D3AB87310}"/>
              </a:ext>
            </a:extLst>
          </p:cNvPr>
          <p:cNvPicPr>
            <a:picLocks noChangeAspect="1"/>
          </p:cNvPicPr>
          <p:nvPr>
            <a:audioFile r:link="rId2"/>
            <p:extLst>
              <p:ext uri="{DAA4B4D4-6D71-4841-9C94-3DE7FCFB9230}">
                <p14:media xmlns:p14="http://schemas.microsoft.com/office/powerpoint/2010/main" r:embed="rId1"/>
              </p:ext>
            </p:extLst>
          </p:nvPr>
        </p:nvPicPr>
        <p:blipFill>
          <a:blip r:embed="rId6"/>
          <a:stretch>
            <a:fillRect/>
          </a:stretch>
        </p:blipFill>
        <p:spPr>
          <a:xfrm>
            <a:off x="1327150" y="3863181"/>
            <a:ext cx="406400" cy="406400"/>
          </a:xfrm>
          <a:prstGeom prst="rect">
            <a:avLst/>
          </a:prstGeom>
        </p:spPr>
      </p:pic>
    </p:spTree>
    <p:extLst>
      <p:ext uri="{BB962C8B-B14F-4D97-AF65-F5344CB8AC3E}">
        <p14:creationId xmlns:p14="http://schemas.microsoft.com/office/powerpoint/2010/main" val="3393570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mediacall" presetSubtype="0" fill="hold" nodeType="clickEffect">
                                  <p:stCondLst>
                                    <p:cond delay="0"/>
                                  </p:stCondLst>
                                  <p:childTnLst>
                                    <p:cmd type="call" cmd="playFrom(0.0)">
                                      <p:cBhvr>
                                        <p:cTn id="18" dur="23764"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19" fill="hold" display="0">
                  <p:stCondLst>
                    <p:cond delay="indefinite"/>
                  </p:stCondLst>
                  <p:endCondLst>
                    <p:cond evt="onStopAudio" delay="0">
                      <p:tgtEl>
                        <p:sldTgt/>
                      </p:tgtEl>
                    </p:cond>
                  </p:endCondLst>
                </p:cTn>
                <p:tgtEl>
                  <p:spTgt spid="4"/>
                </p:tgtEl>
              </p:cMediaNode>
            </p:audio>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1.2 Some observations: Text</a:t>
            </a:r>
          </a:p>
        </p:txBody>
      </p:sp>
      <p:sp>
        <p:nvSpPr>
          <p:cNvPr id="3" name="Content Placeholder 2"/>
          <p:cNvSpPr>
            <a:spLocks noGrp="1"/>
          </p:cNvSpPr>
          <p:nvPr>
            <p:ph idx="1"/>
          </p:nvPr>
        </p:nvSpPr>
        <p:spPr/>
        <p:txBody>
          <a:bodyPr/>
          <a:lstStyle/>
          <a:p>
            <a:r>
              <a:rPr lang="en-US" altLang="zh-CN" sz="2400" dirty="0"/>
              <a:t>A short story</a:t>
            </a:r>
          </a:p>
          <a:p>
            <a:pPr lvl="1"/>
            <a:r>
              <a:rPr lang="en-US" altLang="zh-CN" sz="1800" dirty="0"/>
              <a:t>1</a:t>
            </a:r>
            <a:r>
              <a:rPr lang="zh-CN" altLang="en-US" sz="1800" dirty="0"/>
              <a:t>月</a:t>
            </a:r>
            <a:r>
              <a:rPr lang="en-US" altLang="zh-CN" sz="1800" dirty="0"/>
              <a:t>19</a:t>
            </a:r>
            <a:r>
              <a:rPr lang="zh-CN" altLang="en-US" sz="1800" dirty="0"/>
              <a:t>日</a:t>
            </a:r>
            <a:r>
              <a:rPr lang="en-US" altLang="zh-CN" sz="1800" dirty="0"/>
              <a:t>19</a:t>
            </a:r>
            <a:r>
              <a:rPr lang="zh-CN" altLang="en-US" sz="1800" dirty="0"/>
              <a:t>点</a:t>
            </a:r>
            <a:r>
              <a:rPr lang="en-US" altLang="zh-CN" sz="1800" dirty="0"/>
              <a:t>42</a:t>
            </a:r>
            <a:r>
              <a:rPr lang="zh-CN" altLang="en-US" sz="1800" dirty="0"/>
              <a:t>分，我和吴一来到了南瓦凡德共和国，此地山高林密，地形险峻。在七千年前，这里还是一个动物园，后来经过了一场瘟疫，它才变成了今天这个模样。 </a:t>
            </a:r>
            <a:r>
              <a:rPr lang="en-US" altLang="zh-CN" sz="1800" dirty="0"/>
              <a:t>……</a:t>
            </a:r>
          </a:p>
          <a:p>
            <a:pPr lvl="1"/>
            <a:r>
              <a:rPr lang="en-US" sz="1800" dirty="0">
                <a:hlinkClick r:id="rId4"/>
              </a:rPr>
              <a:t>http://xiezuoruanjian.com/autowrite.php</a:t>
            </a:r>
            <a:r>
              <a:rPr lang="en-US" sz="1800" dirty="0"/>
              <a:t> </a:t>
            </a:r>
            <a:r>
              <a:rPr lang="zh-CN" altLang="en-US" sz="1800" dirty="0"/>
              <a:t>（自动写 准游记）</a:t>
            </a:r>
            <a:endParaRPr lang="en-US" sz="1800" dirty="0"/>
          </a:p>
          <a:p>
            <a:r>
              <a:rPr lang="en-US" sz="2400" dirty="0"/>
              <a:t>The same story transcribed</a:t>
            </a:r>
          </a:p>
          <a:p>
            <a:pPr lvl="1"/>
            <a:r>
              <a:rPr lang="en-US" altLang="zh-CN" sz="1800" dirty="0"/>
              <a:t>1</a:t>
            </a:r>
            <a:r>
              <a:rPr lang="zh-CN" altLang="en-US" sz="1800" dirty="0"/>
              <a:t>月</a:t>
            </a:r>
            <a:r>
              <a:rPr lang="en-US" altLang="zh-CN" sz="1800" dirty="0"/>
              <a:t>19</a:t>
            </a:r>
            <a:r>
              <a:rPr lang="zh-CN" altLang="en-US" sz="1800" dirty="0"/>
              <a:t>日</a:t>
            </a:r>
            <a:r>
              <a:rPr lang="en-US" altLang="zh-CN" sz="1800" dirty="0"/>
              <a:t>19</a:t>
            </a:r>
            <a:r>
              <a:rPr lang="zh-CN" altLang="en-US" sz="1800" dirty="0"/>
              <a:t>点</a:t>
            </a:r>
            <a:r>
              <a:rPr lang="en-US" altLang="zh-CN" sz="1800" dirty="0"/>
              <a:t>42</a:t>
            </a:r>
            <a:r>
              <a:rPr lang="zh-CN" altLang="en-US" sz="1800" dirty="0"/>
              <a:t>分我和吴亦来到了南瓦凡得共和国此地山高林密地形险峻在</a:t>
            </a:r>
            <a:r>
              <a:rPr lang="en-US" altLang="zh-CN" sz="1800" dirty="0"/>
              <a:t>7000</a:t>
            </a:r>
            <a:r>
              <a:rPr lang="zh-CN" altLang="en-US" sz="1800" dirty="0"/>
              <a:t>年前这里还是一个动物园后来经过了一场瘟疫他才变成了今天这个模样</a:t>
            </a:r>
            <a:endParaRPr lang="en-US" sz="1800" dirty="0"/>
          </a:p>
          <a:p>
            <a:pPr lvl="1"/>
            <a:r>
              <a:rPr lang="en-US" sz="2000" dirty="0"/>
              <a:t>Google Speech: </a:t>
            </a:r>
            <a:r>
              <a:rPr lang="en-US" sz="2000" dirty="0">
                <a:hlinkClick r:id="rId5"/>
              </a:rPr>
              <a:t>https://www.google.com/intl/en/chrome/demos/speech.html</a:t>
            </a:r>
            <a:r>
              <a:rPr lang="en-US" sz="2000" dirty="0"/>
              <a:t>  </a:t>
            </a:r>
          </a:p>
          <a:p>
            <a:r>
              <a:rPr lang="en-US" sz="2400" dirty="0"/>
              <a:t>The same story recorded</a:t>
            </a:r>
          </a:p>
          <a:p>
            <a:pPr lvl="1"/>
            <a:r>
              <a:rPr lang="en-US" sz="2000" dirty="0">
                <a:hlinkClick r:id="rId6"/>
              </a:rPr>
              <a:t>https://cloud.tencent.com/product/tts</a:t>
            </a:r>
            <a:r>
              <a:rPr lang="en-US" sz="2000" dirty="0"/>
              <a:t> </a:t>
            </a:r>
          </a:p>
          <a:p>
            <a:endParaRPr lang="en-US" sz="2400" dirty="0"/>
          </a:p>
          <a:p>
            <a:endParaRPr lang="en-US" sz="1800" dirty="0"/>
          </a:p>
        </p:txBody>
      </p:sp>
      <p:pic>
        <p:nvPicPr>
          <p:cNvPr id="4" name="动物园">
            <a:hlinkClick r:id="" action="ppaction://media"/>
            <a:extLst>
              <a:ext uri="{FF2B5EF4-FFF2-40B4-BE49-F238E27FC236}">
                <a16:creationId xmlns:a16="http://schemas.microsoft.com/office/drawing/2014/main" id="{8F3EB3F2-001F-43F9-A9E3-803A4CD15AAA}"/>
              </a:ext>
            </a:extLst>
          </p:cNvPr>
          <p:cNvPicPr>
            <a:picLocks noChangeAspect="1"/>
          </p:cNvPicPr>
          <p:nvPr>
            <a:audioFile r:link="rId2"/>
            <p:extLst>
              <p:ext uri="{DAA4B4D4-6D71-4841-9C94-3DE7FCFB9230}">
                <p14:media xmlns:p14="http://schemas.microsoft.com/office/powerpoint/2010/main" r:embed="rId1"/>
              </p:ext>
            </p:extLst>
          </p:nvPr>
        </p:nvPicPr>
        <p:blipFill>
          <a:blip r:embed="rId7"/>
          <a:stretch>
            <a:fillRect/>
          </a:stretch>
        </p:blipFill>
        <p:spPr>
          <a:xfrm>
            <a:off x="4196080" y="5257800"/>
            <a:ext cx="406400" cy="406400"/>
          </a:xfrm>
          <a:prstGeom prst="rect">
            <a:avLst/>
          </a:prstGeom>
        </p:spPr>
      </p:pic>
    </p:spTree>
    <p:extLst>
      <p:ext uri="{BB962C8B-B14F-4D97-AF65-F5344CB8AC3E}">
        <p14:creationId xmlns:p14="http://schemas.microsoft.com/office/powerpoint/2010/main" val="671234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6" end="6"/>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mediacall" presetSubtype="0" fill="hold" nodeType="clickEffect">
                                  <p:stCondLst>
                                    <p:cond delay="0"/>
                                  </p:stCondLst>
                                  <p:childTnLst>
                                    <p:cmd type="call" cmd="playFrom(0.0)">
                                      <p:cBhvr>
                                        <p:cTn id="28" dur="19732"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vol="80000">
                <p:cTn id="29" fill="hold" display="0">
                  <p:stCondLst>
                    <p:cond delay="indefinite"/>
                  </p:stCondLst>
                  <p:endCondLst>
                    <p:cond evt="onStopAudio" delay="0">
                      <p:tgtEl>
                        <p:sldTgt/>
                      </p:tgtEl>
                    </p:cond>
                  </p:endCondLst>
                </p:cTn>
                <p:tgtEl>
                  <p:spTgt spid="4"/>
                </p:tgtEl>
              </p:cMediaNode>
            </p:audio>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1.2 Some observations: Text (continued)</a:t>
            </a:r>
          </a:p>
        </p:txBody>
      </p:sp>
      <p:sp>
        <p:nvSpPr>
          <p:cNvPr id="3" name="Content Placeholder 2"/>
          <p:cNvSpPr>
            <a:spLocks noGrp="1"/>
          </p:cNvSpPr>
          <p:nvPr>
            <p:ph idx="1"/>
          </p:nvPr>
        </p:nvSpPr>
        <p:spPr/>
        <p:txBody>
          <a:bodyPr/>
          <a:lstStyle/>
          <a:p>
            <a:r>
              <a:rPr lang="en-US" altLang="zh-CN" sz="2400" dirty="0"/>
              <a:t>The same original story</a:t>
            </a:r>
          </a:p>
          <a:p>
            <a:pPr lvl="1"/>
            <a:r>
              <a:rPr lang="en-US" altLang="zh-CN" sz="1800" dirty="0"/>
              <a:t>1</a:t>
            </a:r>
            <a:r>
              <a:rPr lang="zh-CN" altLang="en-US" sz="1800" dirty="0"/>
              <a:t>月</a:t>
            </a:r>
            <a:r>
              <a:rPr lang="en-US" altLang="zh-CN" sz="1800" dirty="0"/>
              <a:t>19</a:t>
            </a:r>
            <a:r>
              <a:rPr lang="zh-CN" altLang="en-US" sz="1800" dirty="0"/>
              <a:t>日</a:t>
            </a:r>
            <a:r>
              <a:rPr lang="en-US" altLang="zh-CN" sz="1800" dirty="0"/>
              <a:t>19</a:t>
            </a:r>
            <a:r>
              <a:rPr lang="zh-CN" altLang="en-US" sz="1800" dirty="0"/>
              <a:t>点</a:t>
            </a:r>
            <a:r>
              <a:rPr lang="en-US" altLang="zh-CN" sz="1800" dirty="0"/>
              <a:t>42</a:t>
            </a:r>
            <a:r>
              <a:rPr lang="zh-CN" altLang="en-US" sz="1800" dirty="0"/>
              <a:t>分，我和吴一来到了南瓦凡德共和国，此地山高林密，地形险峻。在七千年前，这里还是一个动物园，后来经过了一场瘟疫，它才变成了今天这个模样。 </a:t>
            </a:r>
            <a:r>
              <a:rPr lang="en-US" altLang="zh-CN" sz="1800" dirty="0"/>
              <a:t>……</a:t>
            </a:r>
          </a:p>
          <a:p>
            <a:pPr lvl="1"/>
            <a:r>
              <a:rPr lang="en-US" sz="1800" dirty="0">
                <a:hlinkClick r:id="rId2"/>
              </a:rPr>
              <a:t>http://xiezuoruanjian.com/autowrite.php</a:t>
            </a:r>
            <a:endParaRPr lang="en-US" sz="2000" dirty="0"/>
          </a:p>
          <a:p>
            <a:r>
              <a:rPr lang="en-US" sz="2400" dirty="0"/>
              <a:t>The same story translated</a:t>
            </a:r>
          </a:p>
          <a:p>
            <a:pPr lvl="1"/>
            <a:r>
              <a:rPr lang="en-US" sz="1800" dirty="0"/>
              <a:t>At 19: 42 on January 19th, Wu Yi and I arrived in the Republic of South </a:t>
            </a:r>
            <a:r>
              <a:rPr lang="en-US" sz="1800" dirty="0" err="1"/>
              <a:t>Vavand</a:t>
            </a:r>
            <a:r>
              <a:rPr lang="en-US" sz="1800" dirty="0"/>
              <a:t>, where mountains are high and forests are dense and the terrain is steep. Seven thousand years ago, it was still a zoo, but after a plague, it became what it is today.</a:t>
            </a:r>
          </a:p>
          <a:p>
            <a:pPr lvl="1"/>
            <a:r>
              <a:rPr lang="en-US" sz="1800" dirty="0">
                <a:hlinkClick r:id="rId3"/>
              </a:rPr>
              <a:t>https://fanyi.sogou.com</a:t>
            </a:r>
            <a:r>
              <a:rPr lang="en-US" sz="1800" dirty="0"/>
              <a:t> </a:t>
            </a:r>
          </a:p>
        </p:txBody>
      </p:sp>
    </p:spTree>
    <p:extLst>
      <p:ext uri="{BB962C8B-B14F-4D97-AF65-F5344CB8AC3E}">
        <p14:creationId xmlns:p14="http://schemas.microsoft.com/office/powerpoint/2010/main" val="40319015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a:t>1.3 Some observations: In the classroom</a:t>
            </a:r>
          </a:p>
        </p:txBody>
      </p:sp>
      <p:sp>
        <p:nvSpPr>
          <p:cNvPr id="3" name="Content Placeholder 2"/>
          <p:cNvSpPr>
            <a:spLocks noGrp="1"/>
          </p:cNvSpPr>
          <p:nvPr>
            <p:ph idx="1"/>
          </p:nvPr>
        </p:nvSpPr>
        <p:spPr/>
        <p:txBody>
          <a:bodyPr/>
          <a:lstStyle/>
          <a:p>
            <a:r>
              <a:rPr lang="en-US" sz="2400" dirty="0"/>
              <a:t>Students use Google Translate to complete homework assignments.</a:t>
            </a:r>
          </a:p>
          <a:p>
            <a:r>
              <a:rPr lang="en-US" sz="2400" dirty="0"/>
              <a:t>My student dictated his essay assignment.</a:t>
            </a:r>
          </a:p>
          <a:p>
            <a:r>
              <a:rPr lang="en-US" sz="2400" dirty="0"/>
              <a:t>News flash: Duolingo's new crew of AI tutors will help you learn languages</a:t>
            </a:r>
          </a:p>
          <a:p>
            <a:pPr lvl="1"/>
            <a:r>
              <a:rPr lang="en-US" sz="2000" dirty="0">
                <a:hlinkClick r:id="rId2"/>
              </a:rPr>
              <a:t>https://www.theverge.com/2016/10/6/13188326/duolingo-language-tutor-chatbor-ai-announced</a:t>
            </a:r>
            <a:endParaRPr lang="en-US" sz="2000" dirty="0"/>
          </a:p>
          <a:p>
            <a:pPr lvl="1"/>
            <a:r>
              <a:rPr lang="en-US" sz="2400" dirty="0"/>
              <a:t>Will I lose my job to AI?</a:t>
            </a:r>
          </a:p>
          <a:p>
            <a:r>
              <a:rPr lang="en-US" sz="2400" dirty="0"/>
              <a:t>…</a:t>
            </a:r>
          </a:p>
          <a:p>
            <a:pPr marL="0" indent="0">
              <a:buNone/>
            </a:pPr>
            <a:endParaRPr lang="en-US" dirty="0"/>
          </a:p>
        </p:txBody>
      </p:sp>
    </p:spTree>
    <p:extLst>
      <p:ext uri="{BB962C8B-B14F-4D97-AF65-F5344CB8AC3E}">
        <p14:creationId xmlns:p14="http://schemas.microsoft.com/office/powerpoint/2010/main" val="13262899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2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5.xml><?xml version="1.0" encoding="utf-8"?>
<a:theme xmlns:a="http://schemas.openxmlformats.org/drawingml/2006/main" name="3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6.xml><?xml version="1.0" encoding="utf-8"?>
<a:theme xmlns:a="http://schemas.openxmlformats.org/drawingml/2006/main" name="4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7.xml><?xml version="1.0" encoding="utf-8"?>
<a:theme xmlns:a="http://schemas.openxmlformats.org/drawingml/2006/main" name="5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8.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Presentation1</Template>
  <TotalTime>9315</TotalTime>
  <Words>2217</Words>
  <Application>Microsoft Office PowerPoint</Application>
  <PresentationFormat>On-screen Show (4:3)</PresentationFormat>
  <Paragraphs>216</Paragraphs>
  <Slides>36</Slides>
  <Notes>2</Notes>
  <HiddenSlides>0</HiddenSlides>
  <MMClips>2</MMClips>
  <ScaleCrop>false</ScaleCrop>
  <HeadingPairs>
    <vt:vector size="6" baseType="variant">
      <vt:variant>
        <vt:lpstr>Fonts Used</vt:lpstr>
      </vt:variant>
      <vt:variant>
        <vt:i4>4</vt:i4>
      </vt:variant>
      <vt:variant>
        <vt:lpstr>Theme</vt:lpstr>
      </vt:variant>
      <vt:variant>
        <vt:i4>7</vt:i4>
      </vt:variant>
      <vt:variant>
        <vt:lpstr>Slide Titles</vt:lpstr>
      </vt:variant>
      <vt:variant>
        <vt:i4>36</vt:i4>
      </vt:variant>
    </vt:vector>
  </HeadingPairs>
  <TitlesOfParts>
    <vt:vector size="47" baseType="lpstr">
      <vt:lpstr>微软雅黑</vt:lpstr>
      <vt:lpstr>Arial</vt:lpstr>
      <vt:lpstr>Calibri</vt:lpstr>
      <vt:lpstr>Wingdings</vt:lpstr>
      <vt:lpstr>Office Theme</vt:lpstr>
      <vt:lpstr>Custom Design</vt:lpstr>
      <vt:lpstr>1_Custom Design</vt:lpstr>
      <vt:lpstr>2_Custom Design</vt:lpstr>
      <vt:lpstr>3_Custom Design</vt:lpstr>
      <vt:lpstr>4_Custom Design</vt:lpstr>
      <vt:lpstr>5_Custom Design</vt:lpstr>
      <vt:lpstr>Computers as second language speakers and its implications for CFL learning and instruction</vt:lpstr>
      <vt:lpstr>Note</vt:lpstr>
      <vt:lpstr>Objectives</vt:lpstr>
      <vt:lpstr>Outline</vt:lpstr>
      <vt:lpstr>1. Natural language processing technologies: Some observations</vt:lpstr>
      <vt:lpstr>1.1 Some observations: Speech</vt:lpstr>
      <vt:lpstr>1.2 Some observations: Text</vt:lpstr>
      <vt:lpstr>1.2 Some observations: Text (continued)</vt:lpstr>
      <vt:lpstr>1.3 Some observations: In the classroom</vt:lpstr>
      <vt:lpstr>1.4 What do they have in common?</vt:lpstr>
      <vt:lpstr>1.5 Conclusion first</vt:lpstr>
      <vt:lpstr>2. The traditional roles and functions of computers, or technology in general</vt:lpstr>
      <vt:lpstr>2.1 A functional distinction</vt:lpstr>
      <vt:lpstr>2.2 Technology and L2 acquisition</vt:lpstr>
      <vt:lpstr>2.3 References</vt:lpstr>
      <vt:lpstr>3. Natural language processing and the emerging participatory role of computers as L2 speakers in real-world communications</vt:lpstr>
      <vt:lpstr>3.1 Natural language processing (NLP)</vt:lpstr>
      <vt:lpstr>3.2 Applications of NLP technologies</vt:lpstr>
      <vt:lpstr>3.3 Computers as L2 speakers</vt:lpstr>
      <vt:lpstr>3.3.1 Interpretive: Listening skills</vt:lpstr>
      <vt:lpstr>3.3.2 Presentational: Speaking skills</vt:lpstr>
      <vt:lpstr>3.3.3 Interpretive: Reading skills</vt:lpstr>
      <vt:lpstr>PowerPoint Presentation</vt:lpstr>
      <vt:lpstr>3.3.4 Presentational: Writing skills</vt:lpstr>
      <vt:lpstr>3.3.5 Grammatical competence</vt:lpstr>
      <vt:lpstr>3.3.6 Authenticity</vt:lpstr>
      <vt:lpstr>3.3.6 Authenticity (continued)</vt:lpstr>
      <vt:lpstr>3.3.7 Interpersonal: Interaction in the real world</vt:lpstr>
      <vt:lpstr>3.3.8 Meaning and creative use of language</vt:lpstr>
      <vt:lpstr>3.4 Conclusion</vt:lpstr>
      <vt:lpstr>4. Research questions and implications for L2 learning and instruction</vt:lpstr>
      <vt:lpstr>4.1 At the operational level</vt:lpstr>
      <vt:lpstr>4.2 At the pedagogical level</vt:lpstr>
      <vt:lpstr>4.3 At the curriculum level</vt:lpstr>
      <vt:lpstr>4.4 Conclusion</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Positioning the University for the Future</dc:title>
  <dc:creator>Microsoft Office User</dc:creator>
  <cp:lastModifiedBy>aaa</cp:lastModifiedBy>
  <cp:revision>734</cp:revision>
  <cp:lastPrinted>2018-02-15T20:51:12Z</cp:lastPrinted>
  <dcterms:created xsi:type="dcterms:W3CDTF">2018-02-15T17:09:15Z</dcterms:created>
  <dcterms:modified xsi:type="dcterms:W3CDTF">2021-08-07T22:29:10Z</dcterms:modified>
</cp:coreProperties>
</file>