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sldIdLst>
    <p:sldId id="303" r:id="rId2"/>
    <p:sldId id="256" r:id="rId3"/>
    <p:sldId id="257" r:id="rId4"/>
    <p:sldId id="258" r:id="rId5"/>
    <p:sldId id="259" r:id="rId6"/>
    <p:sldId id="260" r:id="rId7"/>
    <p:sldId id="261" r:id="rId8"/>
    <p:sldId id="262" r:id="rId9"/>
    <p:sldId id="273" r:id="rId10"/>
    <p:sldId id="274" r:id="rId11"/>
    <p:sldId id="271" r:id="rId12"/>
    <p:sldId id="288" r:id="rId13"/>
    <p:sldId id="277" r:id="rId14"/>
    <p:sldId id="278" r:id="rId15"/>
    <p:sldId id="281" r:id="rId16"/>
    <p:sldId id="285" r:id="rId17"/>
    <p:sldId id="286" r:id="rId18"/>
    <p:sldId id="287" r:id="rId19"/>
    <p:sldId id="291" r:id="rId20"/>
    <p:sldId id="292" r:id="rId21"/>
    <p:sldId id="293" r:id="rId22"/>
    <p:sldId id="284" r:id="rId23"/>
    <p:sldId id="298" r:id="rId24"/>
    <p:sldId id="299" r:id="rId25"/>
    <p:sldId id="297" r:id="rId26"/>
    <p:sldId id="301" r:id="rId27"/>
    <p:sldId id="300" r:id="rId28"/>
    <p:sldId id="305" r:id="rId29"/>
    <p:sldId id="2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82D39-C43C-4D26-B1F5-BC1B6D66D37E}" v="20" dt="2022-06-10T21:54:30.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9" autoAdjust="0"/>
    <p:restoredTop sz="96327"/>
  </p:normalViewPr>
  <p:slideViewPr>
    <p:cSldViewPr snapToGrid="0" snapToObjects="1">
      <p:cViewPr varScale="1">
        <p:scale>
          <a:sx n="67" d="100"/>
          <a:sy n="67" d="100"/>
        </p:scale>
        <p:origin x="6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Minru" userId="6eb0ebf9-f4cc-41d0-b651-785973bee222" providerId="ADAL" clId="{9E582D39-C43C-4D26-B1F5-BC1B6D66D37E}"/>
    <pc:docChg chg="undo custSel addSld delSld modSld sldOrd">
      <pc:chgData name="Li, Minru" userId="6eb0ebf9-f4cc-41d0-b651-785973bee222" providerId="ADAL" clId="{9E582D39-C43C-4D26-B1F5-BC1B6D66D37E}" dt="2022-06-11T00:01:52.076" v="2778"/>
      <pc:docMkLst>
        <pc:docMk/>
      </pc:docMkLst>
      <pc:sldChg chg="modSp mod">
        <pc:chgData name="Li, Minru" userId="6eb0ebf9-f4cc-41d0-b651-785973bee222" providerId="ADAL" clId="{9E582D39-C43C-4D26-B1F5-BC1B6D66D37E}" dt="2022-06-08T23:02:13.066" v="252" actId="20577"/>
        <pc:sldMkLst>
          <pc:docMk/>
          <pc:sldMk cId="2746984001" sldId="256"/>
        </pc:sldMkLst>
        <pc:spChg chg="mod">
          <ac:chgData name="Li, Minru" userId="6eb0ebf9-f4cc-41d0-b651-785973bee222" providerId="ADAL" clId="{9E582D39-C43C-4D26-B1F5-BC1B6D66D37E}" dt="2022-06-08T23:02:13.066" v="252" actId="20577"/>
          <ac:spMkLst>
            <pc:docMk/>
            <pc:sldMk cId="2746984001" sldId="256"/>
            <ac:spMk id="2" creationId="{39C36834-2112-FEB5-D975-57E98C491939}"/>
          </ac:spMkLst>
        </pc:spChg>
      </pc:sldChg>
      <pc:sldChg chg="modSp mod">
        <pc:chgData name="Li, Minru" userId="6eb0ebf9-f4cc-41d0-b651-785973bee222" providerId="ADAL" clId="{9E582D39-C43C-4D26-B1F5-BC1B6D66D37E}" dt="2022-06-10T19:27:51.454" v="867" actId="27636"/>
        <pc:sldMkLst>
          <pc:docMk/>
          <pc:sldMk cId="1840622836" sldId="257"/>
        </pc:sldMkLst>
        <pc:spChg chg="mod">
          <ac:chgData name="Li, Minru" userId="6eb0ebf9-f4cc-41d0-b651-785973bee222" providerId="ADAL" clId="{9E582D39-C43C-4D26-B1F5-BC1B6D66D37E}" dt="2022-06-10T19:27:51.454" v="867" actId="27636"/>
          <ac:spMkLst>
            <pc:docMk/>
            <pc:sldMk cId="1840622836" sldId="257"/>
            <ac:spMk id="3" creationId="{0BD2C794-CE0F-AF47-8C39-5E5B55BFEAA4}"/>
          </ac:spMkLst>
        </pc:spChg>
        <pc:spChg chg="mod">
          <ac:chgData name="Li, Minru" userId="6eb0ebf9-f4cc-41d0-b651-785973bee222" providerId="ADAL" clId="{9E582D39-C43C-4D26-B1F5-BC1B6D66D37E}" dt="2022-06-10T19:27:51.454" v="866" actId="27636"/>
          <ac:spMkLst>
            <pc:docMk/>
            <pc:sldMk cId="1840622836" sldId="257"/>
            <ac:spMk id="4" creationId="{1AEB1915-88DB-CEC5-9A73-D60A677B3DC4}"/>
          </ac:spMkLst>
        </pc:spChg>
      </pc:sldChg>
      <pc:sldChg chg="modSp mod">
        <pc:chgData name="Li, Minru" userId="6eb0ebf9-f4cc-41d0-b651-785973bee222" providerId="ADAL" clId="{9E582D39-C43C-4D26-B1F5-BC1B6D66D37E}" dt="2022-06-10T20:18:35.090" v="1018" actId="20577"/>
        <pc:sldMkLst>
          <pc:docMk/>
          <pc:sldMk cId="493598609" sldId="258"/>
        </pc:sldMkLst>
        <pc:spChg chg="mod">
          <ac:chgData name="Li, Minru" userId="6eb0ebf9-f4cc-41d0-b651-785973bee222" providerId="ADAL" clId="{9E582D39-C43C-4D26-B1F5-BC1B6D66D37E}" dt="2022-06-10T19:29:58.748" v="877" actId="1076"/>
          <ac:spMkLst>
            <pc:docMk/>
            <pc:sldMk cId="493598609" sldId="258"/>
            <ac:spMk id="2" creationId="{5983D88B-1B3E-CC3C-C560-207C726975AB}"/>
          </ac:spMkLst>
        </pc:spChg>
        <pc:spChg chg="mod">
          <ac:chgData name="Li, Minru" userId="6eb0ebf9-f4cc-41d0-b651-785973bee222" providerId="ADAL" clId="{9E582D39-C43C-4D26-B1F5-BC1B6D66D37E}" dt="2022-06-10T20:18:35.090" v="1018" actId="20577"/>
          <ac:spMkLst>
            <pc:docMk/>
            <pc:sldMk cId="493598609" sldId="258"/>
            <ac:spMk id="3" creationId="{B3BF763C-0950-90AD-B142-52B9E899308A}"/>
          </ac:spMkLst>
        </pc:spChg>
        <pc:spChg chg="mod">
          <ac:chgData name="Li, Minru" userId="6eb0ebf9-f4cc-41d0-b651-785973bee222" providerId="ADAL" clId="{9E582D39-C43C-4D26-B1F5-BC1B6D66D37E}" dt="2022-06-10T19:31:33.049" v="882" actId="1076"/>
          <ac:spMkLst>
            <pc:docMk/>
            <pc:sldMk cId="493598609" sldId="258"/>
            <ac:spMk id="4" creationId="{1AD03D22-3EF4-3574-EA7D-1C0E44B6DC06}"/>
          </ac:spMkLst>
        </pc:spChg>
      </pc:sldChg>
      <pc:sldChg chg="addSp delSp modSp mod">
        <pc:chgData name="Li, Minru" userId="6eb0ebf9-f4cc-41d0-b651-785973bee222" providerId="ADAL" clId="{9E582D39-C43C-4D26-B1F5-BC1B6D66D37E}" dt="2022-06-10T23:28:34.676" v="2773" actId="20577"/>
        <pc:sldMkLst>
          <pc:docMk/>
          <pc:sldMk cId="531370187" sldId="259"/>
        </pc:sldMkLst>
        <pc:spChg chg="mod">
          <ac:chgData name="Li, Minru" userId="6eb0ebf9-f4cc-41d0-b651-785973bee222" providerId="ADAL" clId="{9E582D39-C43C-4D26-B1F5-BC1B6D66D37E}" dt="2022-06-08T22:47:12.791" v="59" actId="20577"/>
          <ac:spMkLst>
            <pc:docMk/>
            <pc:sldMk cId="531370187" sldId="259"/>
            <ac:spMk id="2" creationId="{52E83D84-7496-3EC8-E450-687F353E2869}"/>
          </ac:spMkLst>
        </pc:spChg>
        <pc:spChg chg="mod">
          <ac:chgData name="Li, Minru" userId="6eb0ebf9-f4cc-41d0-b651-785973bee222" providerId="ADAL" clId="{9E582D39-C43C-4D26-B1F5-BC1B6D66D37E}" dt="2022-06-10T23:28:34.676" v="2773" actId="20577"/>
          <ac:spMkLst>
            <pc:docMk/>
            <pc:sldMk cId="531370187" sldId="259"/>
            <ac:spMk id="3" creationId="{3A0CFF22-3FEE-8207-3256-C3C67B57D976}"/>
          </ac:spMkLst>
        </pc:spChg>
        <pc:spChg chg="mod">
          <ac:chgData name="Li, Minru" userId="6eb0ebf9-f4cc-41d0-b651-785973bee222" providerId="ADAL" clId="{9E582D39-C43C-4D26-B1F5-BC1B6D66D37E}" dt="2022-06-10T19:44:43.101" v="912" actId="20577"/>
          <ac:spMkLst>
            <pc:docMk/>
            <pc:sldMk cId="531370187" sldId="259"/>
            <ac:spMk id="4" creationId="{CE86C047-4F79-DBD9-50AB-5711F69AA793}"/>
          </ac:spMkLst>
        </pc:spChg>
        <pc:spChg chg="add del">
          <ac:chgData name="Li, Minru" userId="6eb0ebf9-f4cc-41d0-b651-785973bee222" providerId="ADAL" clId="{9E582D39-C43C-4D26-B1F5-BC1B6D66D37E}" dt="2022-06-08T22:49:23.527" v="63"/>
          <ac:spMkLst>
            <pc:docMk/>
            <pc:sldMk cId="531370187" sldId="259"/>
            <ac:spMk id="7" creationId="{FAA320CC-6083-4A9C-AE56-06031CDFB870}"/>
          </ac:spMkLst>
        </pc:spChg>
        <pc:spChg chg="add del mod">
          <ac:chgData name="Li, Minru" userId="6eb0ebf9-f4cc-41d0-b651-785973bee222" providerId="ADAL" clId="{9E582D39-C43C-4D26-B1F5-BC1B6D66D37E}" dt="2022-06-08T22:49:22.747" v="62"/>
          <ac:spMkLst>
            <pc:docMk/>
            <pc:sldMk cId="531370187" sldId="259"/>
            <ac:spMk id="8" creationId="{2084F82F-1BC3-4A80-A1E7-74D1F8E6EEB0}"/>
          </ac:spMkLst>
        </pc:spChg>
        <pc:spChg chg="add del">
          <ac:chgData name="Li, Minru" userId="6eb0ebf9-f4cc-41d0-b651-785973bee222" providerId="ADAL" clId="{9E582D39-C43C-4D26-B1F5-BC1B6D66D37E}" dt="2022-06-08T22:49:34.426" v="68"/>
          <ac:spMkLst>
            <pc:docMk/>
            <pc:sldMk cId="531370187" sldId="259"/>
            <ac:spMk id="9" creationId="{A61F8756-B704-4401-86AF-D5460B450BB4}"/>
          </ac:spMkLst>
        </pc:spChg>
        <pc:spChg chg="add del mod">
          <ac:chgData name="Li, Minru" userId="6eb0ebf9-f4cc-41d0-b651-785973bee222" providerId="ADAL" clId="{9E582D39-C43C-4D26-B1F5-BC1B6D66D37E}" dt="2022-06-08T22:50:21.614" v="84"/>
          <ac:spMkLst>
            <pc:docMk/>
            <pc:sldMk cId="531370187" sldId="259"/>
            <ac:spMk id="10" creationId="{C179C728-4EE8-4983-9023-41A1F4A7818F}"/>
          </ac:spMkLst>
        </pc:spChg>
      </pc:sldChg>
      <pc:sldChg chg="modSp mod">
        <pc:chgData name="Li, Minru" userId="6eb0ebf9-f4cc-41d0-b651-785973bee222" providerId="ADAL" clId="{9E582D39-C43C-4D26-B1F5-BC1B6D66D37E}" dt="2022-06-10T22:23:16.048" v="2318" actId="20577"/>
        <pc:sldMkLst>
          <pc:docMk/>
          <pc:sldMk cId="382471480" sldId="260"/>
        </pc:sldMkLst>
        <pc:spChg chg="mod">
          <ac:chgData name="Li, Minru" userId="6eb0ebf9-f4cc-41d0-b651-785973bee222" providerId="ADAL" clId="{9E582D39-C43C-4D26-B1F5-BC1B6D66D37E}" dt="2022-06-08T23:04:34.945" v="327" actId="20577"/>
          <ac:spMkLst>
            <pc:docMk/>
            <pc:sldMk cId="382471480" sldId="260"/>
            <ac:spMk id="2" creationId="{3B0FCBC9-FC23-E765-E33F-B096889360C3}"/>
          </ac:spMkLst>
        </pc:spChg>
        <pc:spChg chg="mod">
          <ac:chgData name="Li, Minru" userId="6eb0ebf9-f4cc-41d0-b651-785973bee222" providerId="ADAL" clId="{9E582D39-C43C-4D26-B1F5-BC1B6D66D37E}" dt="2022-06-10T22:23:16.048" v="2318" actId="20577"/>
          <ac:spMkLst>
            <pc:docMk/>
            <pc:sldMk cId="382471480" sldId="260"/>
            <ac:spMk id="3" creationId="{C0124BA0-BB1C-6760-E32A-A192A245DFB9}"/>
          </ac:spMkLst>
        </pc:spChg>
      </pc:sldChg>
      <pc:sldChg chg="modSp mod">
        <pc:chgData name="Li, Minru" userId="6eb0ebf9-f4cc-41d0-b651-785973bee222" providerId="ADAL" clId="{9E582D39-C43C-4D26-B1F5-BC1B6D66D37E}" dt="2022-06-10T20:10:48.608" v="989" actId="20577"/>
        <pc:sldMkLst>
          <pc:docMk/>
          <pc:sldMk cId="348017974" sldId="261"/>
        </pc:sldMkLst>
        <pc:spChg chg="mod">
          <ac:chgData name="Li, Minru" userId="6eb0ebf9-f4cc-41d0-b651-785973bee222" providerId="ADAL" clId="{9E582D39-C43C-4D26-B1F5-BC1B6D66D37E}" dt="2022-06-08T23:04:19.556" v="325" actId="20577"/>
          <ac:spMkLst>
            <pc:docMk/>
            <pc:sldMk cId="348017974" sldId="261"/>
            <ac:spMk id="2" creationId="{D2434408-1B25-4DE7-B235-3F40A17D2E43}"/>
          </ac:spMkLst>
        </pc:spChg>
        <pc:spChg chg="mod">
          <ac:chgData name="Li, Minru" userId="6eb0ebf9-f4cc-41d0-b651-785973bee222" providerId="ADAL" clId="{9E582D39-C43C-4D26-B1F5-BC1B6D66D37E}" dt="2022-06-10T20:10:48.608" v="989" actId="20577"/>
          <ac:spMkLst>
            <pc:docMk/>
            <pc:sldMk cId="348017974" sldId="261"/>
            <ac:spMk id="3" creationId="{CB3B1324-75CE-BEEC-2E3E-B75147B1654F}"/>
          </ac:spMkLst>
        </pc:spChg>
      </pc:sldChg>
      <pc:sldChg chg="modSp new del mod">
        <pc:chgData name="Li, Minru" userId="6eb0ebf9-f4cc-41d0-b651-785973bee222" providerId="ADAL" clId="{9E582D39-C43C-4D26-B1F5-BC1B6D66D37E}" dt="2022-06-08T23:03:48.269" v="302" actId="47"/>
        <pc:sldMkLst>
          <pc:docMk/>
          <pc:sldMk cId="3133208933" sldId="262"/>
        </pc:sldMkLst>
        <pc:spChg chg="mod">
          <ac:chgData name="Li, Minru" userId="6eb0ebf9-f4cc-41d0-b651-785973bee222" providerId="ADAL" clId="{9E582D39-C43C-4D26-B1F5-BC1B6D66D37E}" dt="2022-06-08T23:03:38.976" v="301" actId="20577"/>
          <ac:spMkLst>
            <pc:docMk/>
            <pc:sldMk cId="3133208933" sldId="262"/>
            <ac:spMk id="2" creationId="{BEDCA86A-320B-4237-B94E-D9DD04FA9492}"/>
          </ac:spMkLst>
        </pc:spChg>
      </pc:sldChg>
      <pc:sldChg chg="add">
        <pc:chgData name="Li, Minru" userId="6eb0ebf9-f4cc-41d0-b651-785973bee222" providerId="ADAL" clId="{9E582D39-C43C-4D26-B1F5-BC1B6D66D37E}" dt="2022-06-10T06:15:22.423" v="335"/>
        <pc:sldMkLst>
          <pc:docMk/>
          <pc:sldMk cId="4177117539" sldId="262"/>
        </pc:sldMkLst>
      </pc:sldChg>
      <pc:sldChg chg="modSp add mod">
        <pc:chgData name="Li, Minru" userId="6eb0ebf9-f4cc-41d0-b651-785973bee222" providerId="ADAL" clId="{9E582D39-C43C-4D26-B1F5-BC1B6D66D37E}" dt="2022-06-10T23:30:17.603" v="2775" actId="27636"/>
        <pc:sldMkLst>
          <pc:docMk/>
          <pc:sldMk cId="0" sldId="271"/>
        </pc:sldMkLst>
        <pc:spChg chg="mod">
          <ac:chgData name="Li, Minru" userId="6eb0ebf9-f4cc-41d0-b651-785973bee222" providerId="ADAL" clId="{9E582D39-C43C-4D26-B1F5-BC1B6D66D37E}" dt="2022-06-10T21:09:47.188" v="1303" actId="20577"/>
          <ac:spMkLst>
            <pc:docMk/>
            <pc:sldMk cId="0" sldId="271"/>
            <ac:spMk id="2" creationId="{00000000-0000-0000-0000-000000000000}"/>
          </ac:spMkLst>
        </pc:spChg>
        <pc:spChg chg="mod">
          <ac:chgData name="Li, Minru" userId="6eb0ebf9-f4cc-41d0-b651-785973bee222" providerId="ADAL" clId="{9E582D39-C43C-4D26-B1F5-BC1B6D66D37E}" dt="2022-06-10T23:30:17.603" v="2775" actId="27636"/>
          <ac:spMkLst>
            <pc:docMk/>
            <pc:sldMk cId="0" sldId="271"/>
            <ac:spMk id="3" creationId="{00000000-0000-0000-0000-000000000000}"/>
          </ac:spMkLst>
        </pc:spChg>
      </pc:sldChg>
      <pc:sldChg chg="add">
        <pc:chgData name="Li, Minru" userId="6eb0ebf9-f4cc-41d0-b651-785973bee222" providerId="ADAL" clId="{9E582D39-C43C-4D26-B1F5-BC1B6D66D37E}" dt="2022-06-10T06:15:22.423" v="335"/>
        <pc:sldMkLst>
          <pc:docMk/>
          <pc:sldMk cId="0" sldId="273"/>
        </pc:sldMkLst>
      </pc:sldChg>
      <pc:sldChg chg="modSp add mod">
        <pc:chgData name="Li, Minru" userId="6eb0ebf9-f4cc-41d0-b651-785973bee222" providerId="ADAL" clId="{9E582D39-C43C-4D26-B1F5-BC1B6D66D37E}" dt="2022-06-10T21:09:16.062" v="1295"/>
        <pc:sldMkLst>
          <pc:docMk/>
          <pc:sldMk cId="1601930239" sldId="274"/>
        </pc:sldMkLst>
        <pc:spChg chg="mod">
          <ac:chgData name="Li, Minru" userId="6eb0ebf9-f4cc-41d0-b651-785973bee222" providerId="ADAL" clId="{9E582D39-C43C-4D26-B1F5-BC1B6D66D37E}" dt="2022-06-10T21:09:16.062" v="1295"/>
          <ac:spMkLst>
            <pc:docMk/>
            <pc:sldMk cId="1601930239" sldId="274"/>
            <ac:spMk id="3" creationId="{E21357BF-4CA4-4066-B077-2DBE881EBA6A}"/>
          </ac:spMkLst>
        </pc:spChg>
      </pc:sldChg>
      <pc:sldChg chg="modSp add del mod">
        <pc:chgData name="Li, Minru" userId="6eb0ebf9-f4cc-41d0-b651-785973bee222" providerId="ADAL" clId="{9E582D39-C43C-4D26-B1F5-BC1B6D66D37E}" dt="2022-06-10T21:09:33.361" v="1296" actId="47"/>
        <pc:sldMkLst>
          <pc:docMk/>
          <pc:sldMk cId="310454895" sldId="275"/>
        </pc:sldMkLst>
        <pc:spChg chg="mod">
          <ac:chgData name="Li, Minru" userId="6eb0ebf9-f4cc-41d0-b651-785973bee222" providerId="ADAL" clId="{9E582D39-C43C-4D26-B1F5-BC1B6D66D37E}" dt="2022-06-10T12:25:52.526" v="374" actId="27636"/>
          <ac:spMkLst>
            <pc:docMk/>
            <pc:sldMk cId="310454895" sldId="275"/>
            <ac:spMk id="3" creationId="{E92D0380-44EE-4951-B768-35A550DB994D}"/>
          </ac:spMkLst>
        </pc:spChg>
      </pc:sldChg>
      <pc:sldChg chg="modSp add mod">
        <pc:chgData name="Li, Minru" userId="6eb0ebf9-f4cc-41d0-b651-785973bee222" providerId="ADAL" clId="{9E582D39-C43C-4D26-B1F5-BC1B6D66D37E}" dt="2022-06-10T21:55:13.020" v="1800" actId="20577"/>
        <pc:sldMkLst>
          <pc:docMk/>
          <pc:sldMk cId="0" sldId="277"/>
        </pc:sldMkLst>
        <pc:spChg chg="mod">
          <ac:chgData name="Li, Minru" userId="6eb0ebf9-f4cc-41d0-b651-785973bee222" providerId="ADAL" clId="{9E582D39-C43C-4D26-B1F5-BC1B6D66D37E}" dt="2022-06-10T21:55:13.020" v="1800" actId="20577"/>
          <ac:spMkLst>
            <pc:docMk/>
            <pc:sldMk cId="0" sldId="277"/>
            <ac:spMk id="2" creationId="{00000000-0000-0000-0000-000000000000}"/>
          </ac:spMkLst>
        </pc:spChg>
      </pc:sldChg>
      <pc:sldChg chg="add">
        <pc:chgData name="Li, Minru" userId="6eb0ebf9-f4cc-41d0-b651-785973bee222" providerId="ADAL" clId="{9E582D39-C43C-4D26-B1F5-BC1B6D66D37E}" dt="2022-06-10T06:15:22.423" v="335"/>
        <pc:sldMkLst>
          <pc:docMk/>
          <pc:sldMk cId="0" sldId="278"/>
        </pc:sldMkLst>
      </pc:sldChg>
      <pc:sldChg chg="modSp add mod">
        <pc:chgData name="Li, Minru" userId="6eb0ebf9-f4cc-41d0-b651-785973bee222" providerId="ADAL" clId="{9E582D39-C43C-4D26-B1F5-BC1B6D66D37E}" dt="2022-06-10T22:32:38.098" v="2380" actId="20577"/>
        <pc:sldMkLst>
          <pc:docMk/>
          <pc:sldMk cId="0" sldId="281"/>
        </pc:sldMkLst>
        <pc:spChg chg="mod">
          <ac:chgData name="Li, Minru" userId="6eb0ebf9-f4cc-41d0-b651-785973bee222" providerId="ADAL" clId="{9E582D39-C43C-4D26-B1F5-BC1B6D66D37E}" dt="2022-06-10T22:32:38.098" v="2380" actId="20577"/>
          <ac:spMkLst>
            <pc:docMk/>
            <pc:sldMk cId="0" sldId="281"/>
            <ac:spMk id="2" creationId="{00000000-0000-0000-0000-000000000000}"/>
          </ac:spMkLst>
        </pc:spChg>
      </pc:sldChg>
      <pc:sldChg chg="modSp add del mod">
        <pc:chgData name="Li, Minru" userId="6eb0ebf9-f4cc-41d0-b651-785973bee222" providerId="ADAL" clId="{9E582D39-C43C-4D26-B1F5-BC1B6D66D37E}" dt="2022-06-10T22:34:08.993" v="2398" actId="47"/>
        <pc:sldMkLst>
          <pc:docMk/>
          <pc:sldMk cId="0" sldId="282"/>
        </pc:sldMkLst>
        <pc:spChg chg="mod">
          <ac:chgData name="Li, Minru" userId="6eb0ebf9-f4cc-41d0-b651-785973bee222" providerId="ADAL" clId="{9E582D39-C43C-4D26-B1F5-BC1B6D66D37E}" dt="2022-06-10T22:33:06.392" v="2397" actId="20577"/>
          <ac:spMkLst>
            <pc:docMk/>
            <pc:sldMk cId="0" sldId="282"/>
            <ac:spMk id="2" creationId="{00000000-0000-0000-0000-000000000000}"/>
          </ac:spMkLst>
        </pc:spChg>
      </pc:sldChg>
      <pc:sldChg chg="modSp add del mod">
        <pc:chgData name="Li, Minru" userId="6eb0ebf9-f4cc-41d0-b651-785973bee222" providerId="ADAL" clId="{9E582D39-C43C-4D26-B1F5-BC1B6D66D37E}" dt="2022-06-10T21:20:42.392" v="1611" actId="47"/>
        <pc:sldMkLst>
          <pc:docMk/>
          <pc:sldMk cId="0" sldId="283"/>
        </pc:sldMkLst>
        <pc:picChg chg="mod">
          <ac:chgData name="Li, Minru" userId="6eb0ebf9-f4cc-41d0-b651-785973bee222" providerId="ADAL" clId="{9E582D39-C43C-4D26-B1F5-BC1B6D66D37E}" dt="2022-06-10T21:16:32.241" v="1610" actId="1076"/>
          <ac:picMkLst>
            <pc:docMk/>
            <pc:sldMk cId="0" sldId="283"/>
            <ac:picMk id="10242" creationId="{00000000-0000-0000-0000-000000000000}"/>
          </ac:picMkLst>
        </pc:picChg>
      </pc:sldChg>
      <pc:sldChg chg="add ord">
        <pc:chgData name="Li, Minru" userId="6eb0ebf9-f4cc-41d0-b651-785973bee222" providerId="ADAL" clId="{9E582D39-C43C-4D26-B1F5-BC1B6D66D37E}" dt="2022-06-10T22:11:00.114" v="2297"/>
        <pc:sldMkLst>
          <pc:docMk/>
          <pc:sldMk cId="0" sldId="284"/>
        </pc:sldMkLst>
      </pc:sldChg>
      <pc:sldChg chg="modSp add mod">
        <pc:chgData name="Li, Minru" userId="6eb0ebf9-f4cc-41d0-b651-785973bee222" providerId="ADAL" clId="{9E582D39-C43C-4D26-B1F5-BC1B6D66D37E}" dt="2022-06-10T22:02:55.910" v="2075" actId="20577"/>
        <pc:sldMkLst>
          <pc:docMk/>
          <pc:sldMk cId="0" sldId="285"/>
        </pc:sldMkLst>
        <pc:spChg chg="mod">
          <ac:chgData name="Li, Minru" userId="6eb0ebf9-f4cc-41d0-b651-785973bee222" providerId="ADAL" clId="{9E582D39-C43C-4D26-B1F5-BC1B6D66D37E}" dt="2022-06-10T22:02:55.910" v="2075" actId="20577"/>
          <ac:spMkLst>
            <pc:docMk/>
            <pc:sldMk cId="0" sldId="285"/>
            <ac:spMk id="2" creationId="{00000000-0000-0000-0000-000000000000}"/>
          </ac:spMkLst>
        </pc:spChg>
      </pc:sldChg>
      <pc:sldChg chg="modSp add mod">
        <pc:chgData name="Li, Minru" userId="6eb0ebf9-f4cc-41d0-b651-785973bee222" providerId="ADAL" clId="{9E582D39-C43C-4D26-B1F5-BC1B6D66D37E}" dt="2022-06-10T22:34:22.573" v="2417" actId="20577"/>
        <pc:sldMkLst>
          <pc:docMk/>
          <pc:sldMk cId="0" sldId="286"/>
        </pc:sldMkLst>
        <pc:spChg chg="mod">
          <ac:chgData name="Li, Minru" userId="6eb0ebf9-f4cc-41d0-b651-785973bee222" providerId="ADAL" clId="{9E582D39-C43C-4D26-B1F5-BC1B6D66D37E}" dt="2022-06-10T22:34:22.573" v="2417" actId="20577"/>
          <ac:spMkLst>
            <pc:docMk/>
            <pc:sldMk cId="0" sldId="286"/>
            <ac:spMk id="2" creationId="{00000000-0000-0000-0000-000000000000}"/>
          </ac:spMkLst>
        </pc:spChg>
        <pc:spChg chg="mod">
          <ac:chgData name="Li, Minru" userId="6eb0ebf9-f4cc-41d0-b651-785973bee222" providerId="ADAL" clId="{9E582D39-C43C-4D26-B1F5-BC1B6D66D37E}" dt="2022-06-10T22:05:26.971" v="2151" actId="1076"/>
          <ac:spMkLst>
            <pc:docMk/>
            <pc:sldMk cId="0" sldId="286"/>
            <ac:spMk id="5" creationId="{00000000-0000-0000-0000-000000000000}"/>
          </ac:spMkLst>
        </pc:spChg>
        <pc:picChg chg="mod">
          <ac:chgData name="Li, Minru" userId="6eb0ebf9-f4cc-41d0-b651-785973bee222" providerId="ADAL" clId="{9E582D39-C43C-4D26-B1F5-BC1B6D66D37E}" dt="2022-06-10T22:05:33.588" v="2152" actId="1076"/>
          <ac:picMkLst>
            <pc:docMk/>
            <pc:sldMk cId="0" sldId="286"/>
            <ac:picMk id="13314" creationId="{00000000-0000-0000-0000-000000000000}"/>
          </ac:picMkLst>
        </pc:picChg>
      </pc:sldChg>
      <pc:sldChg chg="modSp add mod">
        <pc:chgData name="Li, Minru" userId="6eb0ebf9-f4cc-41d0-b651-785973bee222" providerId="ADAL" clId="{9E582D39-C43C-4D26-B1F5-BC1B6D66D37E}" dt="2022-06-10T22:03:27.409" v="2080" actId="20577"/>
        <pc:sldMkLst>
          <pc:docMk/>
          <pc:sldMk cId="0" sldId="287"/>
        </pc:sldMkLst>
        <pc:spChg chg="mod">
          <ac:chgData name="Li, Minru" userId="6eb0ebf9-f4cc-41d0-b651-785973bee222" providerId="ADAL" clId="{9E582D39-C43C-4D26-B1F5-BC1B6D66D37E}" dt="2022-06-10T22:03:27.409" v="2080" actId="20577"/>
          <ac:spMkLst>
            <pc:docMk/>
            <pc:sldMk cId="0" sldId="287"/>
            <ac:spMk id="2" creationId="{00000000-0000-0000-0000-000000000000}"/>
          </ac:spMkLst>
        </pc:spChg>
      </pc:sldChg>
      <pc:sldChg chg="modSp add mod">
        <pc:chgData name="Li, Minru" userId="6eb0ebf9-f4cc-41d0-b651-785973bee222" providerId="ADAL" clId="{9E582D39-C43C-4D26-B1F5-BC1B6D66D37E}" dt="2022-06-10T21:54:44.678" v="1774" actId="20577"/>
        <pc:sldMkLst>
          <pc:docMk/>
          <pc:sldMk cId="3002974922" sldId="288"/>
        </pc:sldMkLst>
        <pc:spChg chg="mod">
          <ac:chgData name="Li, Minru" userId="6eb0ebf9-f4cc-41d0-b651-785973bee222" providerId="ADAL" clId="{9E582D39-C43C-4D26-B1F5-BC1B6D66D37E}" dt="2022-06-10T21:54:44.678" v="1774" actId="20577"/>
          <ac:spMkLst>
            <pc:docMk/>
            <pc:sldMk cId="3002974922" sldId="288"/>
            <ac:spMk id="3" creationId="{2D1194DB-2138-4DD5-9EF3-08D5FF50562D}"/>
          </ac:spMkLst>
        </pc:spChg>
      </pc:sldChg>
      <pc:sldChg chg="modSp add mod">
        <pc:chgData name="Li, Minru" userId="6eb0ebf9-f4cc-41d0-b651-785973bee222" providerId="ADAL" clId="{9E582D39-C43C-4D26-B1F5-BC1B6D66D37E}" dt="2022-06-10T22:07:04.185" v="2178" actId="6549"/>
        <pc:sldMkLst>
          <pc:docMk/>
          <pc:sldMk cId="0" sldId="291"/>
        </pc:sldMkLst>
        <pc:spChg chg="mod">
          <ac:chgData name="Li, Minru" userId="6eb0ebf9-f4cc-41d0-b651-785973bee222" providerId="ADAL" clId="{9E582D39-C43C-4D26-B1F5-BC1B6D66D37E}" dt="2022-06-10T22:07:04.185" v="2178" actId="6549"/>
          <ac:spMkLst>
            <pc:docMk/>
            <pc:sldMk cId="0" sldId="291"/>
            <ac:spMk id="2" creationId="{00000000-0000-0000-0000-000000000000}"/>
          </ac:spMkLst>
        </pc:spChg>
      </pc:sldChg>
      <pc:sldChg chg="modSp add mod">
        <pc:chgData name="Li, Minru" userId="6eb0ebf9-f4cc-41d0-b651-785973bee222" providerId="ADAL" clId="{9E582D39-C43C-4D26-B1F5-BC1B6D66D37E}" dt="2022-06-10T22:07:44.482" v="2234" actId="6549"/>
        <pc:sldMkLst>
          <pc:docMk/>
          <pc:sldMk cId="0" sldId="292"/>
        </pc:sldMkLst>
        <pc:spChg chg="mod">
          <ac:chgData name="Li, Minru" userId="6eb0ebf9-f4cc-41d0-b651-785973bee222" providerId="ADAL" clId="{9E582D39-C43C-4D26-B1F5-BC1B6D66D37E}" dt="2022-06-10T22:07:44.482" v="2234" actId="6549"/>
          <ac:spMkLst>
            <pc:docMk/>
            <pc:sldMk cId="0" sldId="292"/>
            <ac:spMk id="2" creationId="{00000000-0000-0000-0000-000000000000}"/>
          </ac:spMkLst>
        </pc:spChg>
      </pc:sldChg>
      <pc:sldChg chg="modSp add mod">
        <pc:chgData name="Li, Minru" userId="6eb0ebf9-f4cc-41d0-b651-785973bee222" providerId="ADAL" clId="{9E582D39-C43C-4D26-B1F5-BC1B6D66D37E}" dt="2022-06-10T22:34:59.175" v="2421" actId="20577"/>
        <pc:sldMkLst>
          <pc:docMk/>
          <pc:sldMk cId="0" sldId="293"/>
        </pc:sldMkLst>
        <pc:spChg chg="mod">
          <ac:chgData name="Li, Minru" userId="6eb0ebf9-f4cc-41d0-b651-785973bee222" providerId="ADAL" clId="{9E582D39-C43C-4D26-B1F5-BC1B6D66D37E}" dt="2022-06-10T22:34:59.175" v="2421" actId="20577"/>
          <ac:spMkLst>
            <pc:docMk/>
            <pc:sldMk cId="0" sldId="293"/>
            <ac:spMk id="2" creationId="{00000000-0000-0000-0000-000000000000}"/>
          </ac:spMkLst>
        </pc:spChg>
      </pc:sldChg>
      <pc:sldChg chg="modSp add del mod">
        <pc:chgData name="Li, Minru" userId="6eb0ebf9-f4cc-41d0-b651-785973bee222" providerId="ADAL" clId="{9E582D39-C43C-4D26-B1F5-BC1B6D66D37E}" dt="2022-06-10T22:10:54.292" v="2295" actId="47"/>
        <pc:sldMkLst>
          <pc:docMk/>
          <pc:sldMk cId="0" sldId="294"/>
        </pc:sldMkLst>
        <pc:spChg chg="mod">
          <ac:chgData name="Li, Minru" userId="6eb0ebf9-f4cc-41d0-b651-785973bee222" providerId="ADAL" clId="{9E582D39-C43C-4D26-B1F5-BC1B6D66D37E}" dt="2022-06-10T22:09:43.552" v="2294" actId="6549"/>
          <ac:spMkLst>
            <pc:docMk/>
            <pc:sldMk cId="0" sldId="294"/>
            <ac:spMk id="2" creationId="{00000000-0000-0000-0000-000000000000}"/>
          </ac:spMkLst>
        </pc:spChg>
      </pc:sldChg>
      <pc:sldChg chg="modSp add mod">
        <pc:chgData name="Li, Minru" userId="6eb0ebf9-f4cc-41d0-b651-785973bee222" providerId="ADAL" clId="{9E582D39-C43C-4D26-B1F5-BC1B6D66D37E}" dt="2022-06-10T22:11:58.072" v="2300" actId="20577"/>
        <pc:sldMkLst>
          <pc:docMk/>
          <pc:sldMk cId="2108144621" sldId="295"/>
        </pc:sldMkLst>
        <pc:spChg chg="mod">
          <ac:chgData name="Li, Minru" userId="6eb0ebf9-f4cc-41d0-b651-785973bee222" providerId="ADAL" clId="{9E582D39-C43C-4D26-B1F5-BC1B6D66D37E}" dt="2022-06-10T22:11:58.072" v="2300" actId="20577"/>
          <ac:spMkLst>
            <pc:docMk/>
            <pc:sldMk cId="2108144621" sldId="295"/>
            <ac:spMk id="3" creationId="{D58E1145-9F04-432B-A9F0-D3751F8B3BE2}"/>
          </ac:spMkLst>
        </pc:spChg>
      </pc:sldChg>
      <pc:sldChg chg="addSp delSp modSp new del mod ord">
        <pc:chgData name="Li, Minru" userId="6eb0ebf9-f4cc-41d0-b651-785973bee222" providerId="ADAL" clId="{9E582D39-C43C-4D26-B1F5-BC1B6D66D37E}" dt="2022-06-10T22:11:22.398" v="2298" actId="47"/>
        <pc:sldMkLst>
          <pc:docMk/>
          <pc:sldMk cId="1827394971" sldId="296"/>
        </pc:sldMkLst>
        <pc:spChg chg="mod">
          <ac:chgData name="Li, Minru" userId="6eb0ebf9-f4cc-41d0-b651-785973bee222" providerId="ADAL" clId="{9E582D39-C43C-4D26-B1F5-BC1B6D66D37E}" dt="2022-06-10T13:11:41.679" v="411" actId="20577"/>
          <ac:spMkLst>
            <pc:docMk/>
            <pc:sldMk cId="1827394971" sldId="296"/>
            <ac:spMk id="2" creationId="{DDC25F62-AD8F-40B4-831B-973665F99A1F}"/>
          </ac:spMkLst>
        </pc:spChg>
        <pc:spChg chg="del">
          <ac:chgData name="Li, Minru" userId="6eb0ebf9-f4cc-41d0-b651-785973bee222" providerId="ADAL" clId="{9E582D39-C43C-4D26-B1F5-BC1B6D66D37E}" dt="2022-06-10T12:26:55.435" v="376" actId="22"/>
          <ac:spMkLst>
            <pc:docMk/>
            <pc:sldMk cId="1827394971" sldId="296"/>
            <ac:spMk id="3" creationId="{3D69D494-0B44-4C40-A81C-D2F0749251A9}"/>
          </ac:spMkLst>
        </pc:spChg>
        <pc:picChg chg="add mod ord modCrop">
          <ac:chgData name="Li, Minru" userId="6eb0ebf9-f4cc-41d0-b651-785973bee222" providerId="ADAL" clId="{9E582D39-C43C-4D26-B1F5-BC1B6D66D37E}" dt="2022-06-10T19:06:10.590" v="567" actId="1076"/>
          <ac:picMkLst>
            <pc:docMk/>
            <pc:sldMk cId="1827394971" sldId="296"/>
            <ac:picMk id="7" creationId="{2F764ACA-F55E-40CA-9A34-2C857701DA0D}"/>
          </ac:picMkLst>
        </pc:picChg>
      </pc:sldChg>
      <pc:sldChg chg="modSp add mod">
        <pc:chgData name="Li, Minru" userId="6eb0ebf9-f4cc-41d0-b651-785973bee222" providerId="ADAL" clId="{9E582D39-C43C-4D26-B1F5-BC1B6D66D37E}" dt="2022-06-10T22:35:29.233" v="2426" actId="20577"/>
        <pc:sldMkLst>
          <pc:docMk/>
          <pc:sldMk cId="308338749" sldId="297"/>
        </pc:sldMkLst>
        <pc:spChg chg="mod">
          <ac:chgData name="Li, Minru" userId="6eb0ebf9-f4cc-41d0-b651-785973bee222" providerId="ADAL" clId="{9E582D39-C43C-4D26-B1F5-BC1B6D66D37E}" dt="2022-06-10T22:35:29.233" v="2426" actId="20577"/>
          <ac:spMkLst>
            <pc:docMk/>
            <pc:sldMk cId="308338749" sldId="297"/>
            <ac:spMk id="2" creationId="{0D1AE5EE-5B6F-4827-865A-B6D1F184240D}"/>
          </ac:spMkLst>
        </pc:spChg>
      </pc:sldChg>
      <pc:sldChg chg="new del">
        <pc:chgData name="Li, Minru" userId="6eb0ebf9-f4cc-41d0-b651-785973bee222" providerId="ADAL" clId="{9E582D39-C43C-4D26-B1F5-BC1B6D66D37E}" dt="2022-06-10T19:06:26.112" v="568" actId="47"/>
        <pc:sldMkLst>
          <pc:docMk/>
          <pc:sldMk cId="2057853263" sldId="297"/>
        </pc:sldMkLst>
      </pc:sldChg>
      <pc:sldChg chg="addSp delSp modSp new del mod ord">
        <pc:chgData name="Li, Minru" userId="6eb0ebf9-f4cc-41d0-b651-785973bee222" providerId="ADAL" clId="{9E582D39-C43C-4D26-B1F5-BC1B6D66D37E}" dt="2022-06-10T21:15:52.855" v="1608" actId="2696"/>
        <pc:sldMkLst>
          <pc:docMk/>
          <pc:sldMk cId="2340752093" sldId="297"/>
        </pc:sldMkLst>
        <pc:spChg chg="mod">
          <ac:chgData name="Li, Minru" userId="6eb0ebf9-f4cc-41d0-b651-785973bee222" providerId="ADAL" clId="{9E582D39-C43C-4D26-B1F5-BC1B6D66D37E}" dt="2022-06-10T21:14:25.739" v="1607" actId="20577"/>
          <ac:spMkLst>
            <pc:docMk/>
            <pc:sldMk cId="2340752093" sldId="297"/>
            <ac:spMk id="2" creationId="{0D1AE5EE-5B6F-4827-865A-B6D1F184240D}"/>
          </ac:spMkLst>
        </pc:spChg>
        <pc:spChg chg="del">
          <ac:chgData name="Li, Minru" userId="6eb0ebf9-f4cc-41d0-b651-785973bee222" providerId="ADAL" clId="{9E582D39-C43C-4D26-B1F5-BC1B6D66D37E}" dt="2022-06-10T19:08:15.586" v="570"/>
          <ac:spMkLst>
            <pc:docMk/>
            <pc:sldMk cId="2340752093" sldId="297"/>
            <ac:spMk id="3" creationId="{F3A1441A-C9FB-4DD4-8DE0-702D5A9F4BF5}"/>
          </ac:spMkLst>
        </pc:spChg>
        <pc:picChg chg="add mod">
          <ac:chgData name="Li, Minru" userId="6eb0ebf9-f4cc-41d0-b651-785973bee222" providerId="ADAL" clId="{9E582D39-C43C-4D26-B1F5-BC1B6D66D37E}" dt="2022-06-10T19:09:06.399" v="600" actId="1076"/>
          <ac:picMkLst>
            <pc:docMk/>
            <pc:sldMk cId="2340752093" sldId="297"/>
            <ac:picMk id="6" creationId="{864FBC83-0F5E-468C-B5E0-5BAC20F9C29E}"/>
          </ac:picMkLst>
        </pc:picChg>
      </pc:sldChg>
      <pc:sldChg chg="add">
        <pc:chgData name="Li, Minru" userId="6eb0ebf9-f4cc-41d0-b651-785973bee222" providerId="ADAL" clId="{9E582D39-C43C-4D26-B1F5-BC1B6D66D37E}" dt="2022-06-10T21:16:10.558" v="1609"/>
        <pc:sldMkLst>
          <pc:docMk/>
          <pc:sldMk cId="318480925" sldId="298"/>
        </pc:sldMkLst>
      </pc:sldChg>
      <pc:sldChg chg="modSp new del mod">
        <pc:chgData name="Li, Minru" userId="6eb0ebf9-f4cc-41d0-b651-785973bee222" providerId="ADAL" clId="{9E582D39-C43C-4D26-B1F5-BC1B6D66D37E}" dt="2022-06-10T14:34:09.753" v="560" actId="47"/>
        <pc:sldMkLst>
          <pc:docMk/>
          <pc:sldMk cId="1841819255" sldId="298"/>
        </pc:sldMkLst>
        <pc:spChg chg="mod">
          <ac:chgData name="Li, Minru" userId="6eb0ebf9-f4cc-41d0-b651-785973bee222" providerId="ADAL" clId="{9E582D39-C43C-4D26-B1F5-BC1B6D66D37E}" dt="2022-06-10T13:42:27.624" v="514" actId="20577"/>
          <ac:spMkLst>
            <pc:docMk/>
            <pc:sldMk cId="1841819255" sldId="298"/>
            <ac:spMk id="2" creationId="{A5BF7897-E9C9-4D5C-8E70-E6712D516C5F}"/>
          </ac:spMkLst>
        </pc:spChg>
        <pc:spChg chg="mod">
          <ac:chgData name="Li, Minru" userId="6eb0ebf9-f4cc-41d0-b651-785973bee222" providerId="ADAL" clId="{9E582D39-C43C-4D26-B1F5-BC1B6D66D37E}" dt="2022-06-10T14:31:29.753" v="559" actId="20577"/>
          <ac:spMkLst>
            <pc:docMk/>
            <pc:sldMk cId="1841819255" sldId="298"/>
            <ac:spMk id="3" creationId="{E01C9DCC-9794-48C9-BB43-93246550D710}"/>
          </ac:spMkLst>
        </pc:spChg>
      </pc:sldChg>
      <pc:sldChg chg="addSp delSp modSp new del mod">
        <pc:chgData name="Li, Minru" userId="6eb0ebf9-f4cc-41d0-b651-785973bee222" providerId="ADAL" clId="{9E582D39-C43C-4D26-B1F5-BC1B6D66D37E}" dt="2022-06-10T21:15:52.855" v="1608" actId="2696"/>
        <pc:sldMkLst>
          <pc:docMk/>
          <pc:sldMk cId="2058165663" sldId="298"/>
        </pc:sldMkLst>
        <pc:spChg chg="mod">
          <ac:chgData name="Li, Minru" userId="6eb0ebf9-f4cc-41d0-b651-785973bee222" providerId="ADAL" clId="{9E582D39-C43C-4D26-B1F5-BC1B6D66D37E}" dt="2022-06-10T19:15:45.949" v="686" actId="20577"/>
          <ac:spMkLst>
            <pc:docMk/>
            <pc:sldMk cId="2058165663" sldId="298"/>
            <ac:spMk id="2" creationId="{B6B9975C-D434-4D92-AE10-D1DD396B3A7A}"/>
          </ac:spMkLst>
        </pc:spChg>
        <pc:spChg chg="del">
          <ac:chgData name="Li, Minru" userId="6eb0ebf9-f4cc-41d0-b651-785973bee222" providerId="ADAL" clId="{9E582D39-C43C-4D26-B1F5-BC1B6D66D37E}" dt="2022-06-10T19:14:58.117" v="641" actId="22"/>
          <ac:spMkLst>
            <pc:docMk/>
            <pc:sldMk cId="2058165663" sldId="298"/>
            <ac:spMk id="3" creationId="{C1DF2E37-4CE0-4471-A11E-545DF6FCC9D8}"/>
          </ac:spMkLst>
        </pc:spChg>
        <pc:picChg chg="add mod ord">
          <ac:chgData name="Li, Minru" userId="6eb0ebf9-f4cc-41d0-b651-785973bee222" providerId="ADAL" clId="{9E582D39-C43C-4D26-B1F5-BC1B6D66D37E}" dt="2022-06-10T19:15:10.782" v="643" actId="14100"/>
          <ac:picMkLst>
            <pc:docMk/>
            <pc:sldMk cId="2058165663" sldId="298"/>
            <ac:picMk id="7" creationId="{7F674126-A548-485F-806E-4EF337D633AC}"/>
          </ac:picMkLst>
        </pc:picChg>
      </pc:sldChg>
      <pc:sldChg chg="add">
        <pc:chgData name="Li, Minru" userId="6eb0ebf9-f4cc-41d0-b651-785973bee222" providerId="ADAL" clId="{9E582D39-C43C-4D26-B1F5-BC1B6D66D37E}" dt="2022-06-10T21:16:10.558" v="1609"/>
        <pc:sldMkLst>
          <pc:docMk/>
          <pc:sldMk cId="3343141649" sldId="299"/>
        </pc:sldMkLst>
      </pc:sldChg>
      <pc:sldChg chg="addSp delSp modSp new del mod ord">
        <pc:chgData name="Li, Minru" userId="6eb0ebf9-f4cc-41d0-b651-785973bee222" providerId="ADAL" clId="{9E582D39-C43C-4D26-B1F5-BC1B6D66D37E}" dt="2022-06-10T21:15:52.855" v="1608" actId="2696"/>
        <pc:sldMkLst>
          <pc:docMk/>
          <pc:sldMk cId="3516722371" sldId="299"/>
        </pc:sldMkLst>
        <pc:spChg chg="mod">
          <ac:chgData name="Li, Minru" userId="6eb0ebf9-f4cc-41d0-b651-785973bee222" providerId="ADAL" clId="{9E582D39-C43C-4D26-B1F5-BC1B6D66D37E}" dt="2022-06-10T19:18:59.747" v="717" actId="1076"/>
          <ac:spMkLst>
            <pc:docMk/>
            <pc:sldMk cId="3516722371" sldId="299"/>
            <ac:spMk id="2" creationId="{1719268E-965B-4F27-B093-DA5181B9FC04}"/>
          </ac:spMkLst>
        </pc:spChg>
        <pc:spChg chg="del">
          <ac:chgData name="Li, Minru" userId="6eb0ebf9-f4cc-41d0-b651-785973bee222" providerId="ADAL" clId="{9E582D39-C43C-4D26-B1F5-BC1B6D66D37E}" dt="2022-06-10T19:18:28.180" v="694"/>
          <ac:spMkLst>
            <pc:docMk/>
            <pc:sldMk cId="3516722371" sldId="299"/>
            <ac:spMk id="3" creationId="{6E7317C1-E8CD-4818-9E54-AEAF7F3B8A53}"/>
          </ac:spMkLst>
        </pc:spChg>
        <pc:picChg chg="add mod">
          <ac:chgData name="Li, Minru" userId="6eb0ebf9-f4cc-41d0-b651-785973bee222" providerId="ADAL" clId="{9E582D39-C43C-4D26-B1F5-BC1B6D66D37E}" dt="2022-06-10T19:19:15.183" v="721" actId="1076"/>
          <ac:picMkLst>
            <pc:docMk/>
            <pc:sldMk cId="3516722371" sldId="299"/>
            <ac:picMk id="7" creationId="{F3E9239B-DAD9-4A38-B212-F66DFBC7FF91}"/>
          </ac:picMkLst>
        </pc:picChg>
        <pc:picChg chg="add del mod">
          <ac:chgData name="Li, Minru" userId="6eb0ebf9-f4cc-41d0-b651-785973bee222" providerId="ADAL" clId="{9E582D39-C43C-4D26-B1F5-BC1B6D66D37E}" dt="2022-06-10T19:22:47.208" v="770" actId="478"/>
          <ac:picMkLst>
            <pc:docMk/>
            <pc:sldMk cId="3516722371" sldId="299"/>
            <ac:picMk id="9" creationId="{89CB41AB-33B7-4FA2-B05C-95FB5C9C5631}"/>
          </ac:picMkLst>
        </pc:picChg>
      </pc:sldChg>
      <pc:sldChg chg="add">
        <pc:chgData name="Li, Minru" userId="6eb0ebf9-f4cc-41d0-b651-785973bee222" providerId="ADAL" clId="{9E582D39-C43C-4D26-B1F5-BC1B6D66D37E}" dt="2022-06-10T21:16:10.558" v="1609"/>
        <pc:sldMkLst>
          <pc:docMk/>
          <pc:sldMk cId="3310816691" sldId="300"/>
        </pc:sldMkLst>
      </pc:sldChg>
      <pc:sldChg chg="addSp delSp modSp new del mod">
        <pc:chgData name="Li, Minru" userId="6eb0ebf9-f4cc-41d0-b651-785973bee222" providerId="ADAL" clId="{9E582D39-C43C-4D26-B1F5-BC1B6D66D37E}" dt="2022-06-10T21:15:52.855" v="1608" actId="2696"/>
        <pc:sldMkLst>
          <pc:docMk/>
          <pc:sldMk cId="3552490754" sldId="300"/>
        </pc:sldMkLst>
        <pc:spChg chg="mod">
          <ac:chgData name="Li, Minru" userId="6eb0ebf9-f4cc-41d0-b651-785973bee222" providerId="ADAL" clId="{9E582D39-C43C-4D26-B1F5-BC1B6D66D37E}" dt="2022-06-10T19:23:29.768" v="818" actId="20577"/>
          <ac:spMkLst>
            <pc:docMk/>
            <pc:sldMk cId="3552490754" sldId="300"/>
            <ac:spMk id="2" creationId="{D376FE19-86F2-4E3F-A83D-F6E95E300F34}"/>
          </ac:spMkLst>
        </pc:spChg>
        <pc:spChg chg="del">
          <ac:chgData name="Li, Minru" userId="6eb0ebf9-f4cc-41d0-b651-785973bee222" providerId="ADAL" clId="{9E582D39-C43C-4D26-B1F5-BC1B6D66D37E}" dt="2022-06-10T19:20:19.400" v="723"/>
          <ac:spMkLst>
            <pc:docMk/>
            <pc:sldMk cId="3552490754" sldId="300"/>
            <ac:spMk id="3" creationId="{DEFAD846-3439-43F5-80B0-1FE13426F791}"/>
          </ac:spMkLst>
        </pc:spChg>
        <pc:picChg chg="add mod">
          <ac:chgData name="Li, Minru" userId="6eb0ebf9-f4cc-41d0-b651-785973bee222" providerId="ADAL" clId="{9E582D39-C43C-4D26-B1F5-BC1B6D66D37E}" dt="2022-06-10T19:20:54.749" v="761" actId="1076"/>
          <ac:picMkLst>
            <pc:docMk/>
            <pc:sldMk cId="3552490754" sldId="300"/>
            <ac:picMk id="7" creationId="{9B2E8011-59FB-4AEA-A35A-93A3F5BDB9DD}"/>
          </ac:picMkLst>
        </pc:picChg>
      </pc:sldChg>
      <pc:sldChg chg="add">
        <pc:chgData name="Li, Minru" userId="6eb0ebf9-f4cc-41d0-b651-785973bee222" providerId="ADAL" clId="{9E582D39-C43C-4D26-B1F5-BC1B6D66D37E}" dt="2022-06-10T21:16:10.558" v="1609"/>
        <pc:sldMkLst>
          <pc:docMk/>
          <pc:sldMk cId="1005406042" sldId="301"/>
        </pc:sldMkLst>
      </pc:sldChg>
      <pc:sldChg chg="addSp delSp modSp new del mod">
        <pc:chgData name="Li, Minru" userId="6eb0ebf9-f4cc-41d0-b651-785973bee222" providerId="ADAL" clId="{9E582D39-C43C-4D26-B1F5-BC1B6D66D37E}" dt="2022-06-10T21:15:52.855" v="1608" actId="2696"/>
        <pc:sldMkLst>
          <pc:docMk/>
          <pc:sldMk cId="4276188630" sldId="301"/>
        </pc:sldMkLst>
        <pc:spChg chg="mod">
          <ac:chgData name="Li, Minru" userId="6eb0ebf9-f4cc-41d0-b651-785973bee222" providerId="ADAL" clId="{9E582D39-C43C-4D26-B1F5-BC1B6D66D37E}" dt="2022-06-10T21:14:07.614" v="1601" actId="20577"/>
          <ac:spMkLst>
            <pc:docMk/>
            <pc:sldMk cId="4276188630" sldId="301"/>
            <ac:spMk id="2" creationId="{7C1A6012-CA97-4E7B-99D7-7DBC65132091}"/>
          </ac:spMkLst>
        </pc:spChg>
        <pc:spChg chg="del">
          <ac:chgData name="Li, Minru" userId="6eb0ebf9-f4cc-41d0-b651-785973bee222" providerId="ADAL" clId="{9E582D39-C43C-4D26-B1F5-BC1B6D66D37E}" dt="2022-06-10T19:22:40.294" v="767"/>
          <ac:spMkLst>
            <pc:docMk/>
            <pc:sldMk cId="4276188630" sldId="301"/>
            <ac:spMk id="3" creationId="{8794DC90-46F0-41E1-9815-2FC062BF86D2}"/>
          </ac:spMkLst>
        </pc:spChg>
        <pc:picChg chg="add mod">
          <ac:chgData name="Li, Minru" userId="6eb0ebf9-f4cc-41d0-b651-785973bee222" providerId="ADAL" clId="{9E582D39-C43C-4D26-B1F5-BC1B6D66D37E}" dt="2022-06-10T19:24:22.703" v="823" actId="1076"/>
          <ac:picMkLst>
            <pc:docMk/>
            <pc:sldMk cId="4276188630" sldId="301"/>
            <ac:picMk id="7" creationId="{AA3166BD-4984-4DF8-B61E-B18BECDBB900}"/>
          </ac:picMkLst>
        </pc:picChg>
      </pc:sldChg>
      <pc:sldChg chg="addSp delSp modSp new del mod">
        <pc:chgData name="Li, Minru" userId="6eb0ebf9-f4cc-41d0-b651-785973bee222" providerId="ADAL" clId="{9E582D39-C43C-4D26-B1F5-BC1B6D66D37E}" dt="2022-06-10T23:57:42.468" v="2776" actId="47"/>
        <pc:sldMkLst>
          <pc:docMk/>
          <pc:sldMk cId="4121164932" sldId="302"/>
        </pc:sldMkLst>
        <pc:spChg chg="mod">
          <ac:chgData name="Li, Minru" userId="6eb0ebf9-f4cc-41d0-b651-785973bee222" providerId="ADAL" clId="{9E582D39-C43C-4D26-B1F5-BC1B6D66D37E}" dt="2022-06-10T21:04:14.298" v="1263" actId="20577"/>
          <ac:spMkLst>
            <pc:docMk/>
            <pc:sldMk cId="4121164932" sldId="302"/>
            <ac:spMk id="2" creationId="{EEC6B619-725F-4607-B4A2-05E284D31870}"/>
          </ac:spMkLst>
        </pc:spChg>
        <pc:spChg chg="del">
          <ac:chgData name="Li, Minru" userId="6eb0ebf9-f4cc-41d0-b651-785973bee222" providerId="ADAL" clId="{9E582D39-C43C-4D26-B1F5-BC1B6D66D37E}" dt="2022-06-10T20:47:02.444" v="1024"/>
          <ac:spMkLst>
            <pc:docMk/>
            <pc:sldMk cId="4121164932" sldId="302"/>
            <ac:spMk id="3" creationId="{BA762E66-1AA3-4A74-A8C6-A92439556F02}"/>
          </ac:spMkLst>
        </pc:spChg>
        <pc:spChg chg="add mod">
          <ac:chgData name="Li, Minru" userId="6eb0ebf9-f4cc-41d0-b651-785973bee222" providerId="ADAL" clId="{9E582D39-C43C-4D26-B1F5-BC1B6D66D37E}" dt="2022-06-10T22:31:35.380" v="2364" actId="20577"/>
          <ac:spMkLst>
            <pc:docMk/>
            <pc:sldMk cId="4121164932" sldId="302"/>
            <ac:spMk id="8" creationId="{DAAB896A-EFD4-43E6-B93D-319FB0C5B6A5}"/>
          </ac:spMkLst>
        </pc:spChg>
        <pc:picChg chg="add del mod">
          <ac:chgData name="Li, Minru" userId="6eb0ebf9-f4cc-41d0-b651-785973bee222" providerId="ADAL" clId="{9E582D39-C43C-4D26-B1F5-BC1B6D66D37E}" dt="2022-06-10T20:54:14.921" v="1048" actId="478"/>
          <ac:picMkLst>
            <pc:docMk/>
            <pc:sldMk cId="4121164932" sldId="302"/>
            <ac:picMk id="6" creationId="{F4715681-948E-417E-9688-4436CF9A0FE2}"/>
          </ac:picMkLst>
        </pc:picChg>
      </pc:sldChg>
      <pc:sldChg chg="addSp modSp new mod ord">
        <pc:chgData name="Li, Minru" userId="6eb0ebf9-f4cc-41d0-b651-785973bee222" providerId="ADAL" clId="{9E582D39-C43C-4D26-B1F5-BC1B6D66D37E}" dt="2022-06-11T00:01:52.076" v="2778"/>
        <pc:sldMkLst>
          <pc:docMk/>
          <pc:sldMk cId="163057541" sldId="303"/>
        </pc:sldMkLst>
        <pc:spChg chg="mod">
          <ac:chgData name="Li, Minru" userId="6eb0ebf9-f4cc-41d0-b651-785973bee222" providerId="ADAL" clId="{9E582D39-C43C-4D26-B1F5-BC1B6D66D37E}" dt="2022-06-10T22:30:14.920" v="2352" actId="122"/>
          <ac:spMkLst>
            <pc:docMk/>
            <pc:sldMk cId="163057541" sldId="303"/>
            <ac:spMk id="5" creationId="{209F7ADF-B38D-41FE-AEB6-C4AF6B6A1676}"/>
          </ac:spMkLst>
        </pc:spChg>
        <pc:picChg chg="add mod modCrop">
          <ac:chgData name="Li, Minru" userId="6eb0ebf9-f4cc-41d0-b651-785973bee222" providerId="ADAL" clId="{9E582D39-C43C-4D26-B1F5-BC1B6D66D37E}" dt="2022-06-10T22:29:22.289" v="2325" actId="1076"/>
          <ac:picMkLst>
            <pc:docMk/>
            <pc:sldMk cId="163057541" sldId="303"/>
            <ac:picMk id="8" creationId="{6E95C1AB-7892-4A36-9D2B-6102289C9EE6}"/>
          </ac:picMkLst>
        </pc:picChg>
      </pc:sldChg>
      <pc:sldChg chg="new del">
        <pc:chgData name="Li, Minru" userId="6eb0ebf9-f4cc-41d0-b651-785973bee222" providerId="ADAL" clId="{9E582D39-C43C-4D26-B1F5-BC1B6D66D37E}" dt="2022-06-10T22:42:00.475" v="2547" actId="47"/>
        <pc:sldMkLst>
          <pc:docMk/>
          <pc:sldMk cId="2671294849" sldId="304"/>
        </pc:sldMkLst>
      </pc:sldChg>
      <pc:sldChg chg="modSp new mod">
        <pc:chgData name="Li, Minru" userId="6eb0ebf9-f4cc-41d0-b651-785973bee222" providerId="ADAL" clId="{9E582D39-C43C-4D26-B1F5-BC1B6D66D37E}" dt="2022-06-10T22:46:54.535" v="2761" actId="20577"/>
        <pc:sldMkLst>
          <pc:docMk/>
          <pc:sldMk cId="2175077528" sldId="305"/>
        </pc:sldMkLst>
        <pc:spChg chg="mod">
          <ac:chgData name="Li, Minru" userId="6eb0ebf9-f4cc-41d0-b651-785973bee222" providerId="ADAL" clId="{9E582D39-C43C-4D26-B1F5-BC1B6D66D37E}" dt="2022-06-10T22:46:54.535" v="2761" actId="20577"/>
          <ac:spMkLst>
            <pc:docMk/>
            <pc:sldMk cId="2175077528" sldId="305"/>
            <ac:spMk id="2" creationId="{7EB0C069-E54B-402F-9236-9A9CDB6B3C22}"/>
          </ac:spMkLst>
        </pc:spChg>
        <pc:spChg chg="mod">
          <ac:chgData name="Li, Minru" userId="6eb0ebf9-f4cc-41d0-b651-785973bee222" providerId="ADAL" clId="{9E582D39-C43C-4D26-B1F5-BC1B6D66D37E}" dt="2022-06-10T22:45:50.696" v="2749" actId="20577"/>
          <ac:spMkLst>
            <pc:docMk/>
            <pc:sldMk cId="2175077528" sldId="305"/>
            <ac:spMk id="3" creationId="{034AB4B0-ABC8-4AB8-9105-D6577C88EB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1EF6A-9C87-8042-AC62-C42C0DF77D80}"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FD2EC-B38E-BA4A-83D9-8D9AD7380A7E}" type="slidenum">
              <a:rPr lang="en-US" smtClean="0"/>
              <a:t>‹#›</a:t>
            </a:fld>
            <a:endParaRPr lang="en-US"/>
          </a:p>
        </p:txBody>
      </p:sp>
    </p:spTree>
    <p:extLst>
      <p:ext uri="{BB962C8B-B14F-4D97-AF65-F5344CB8AC3E}">
        <p14:creationId xmlns:p14="http://schemas.microsoft.com/office/powerpoint/2010/main" val="294124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take</a:t>
            </a:r>
            <a:r>
              <a:rPr lang="en-US" baseline="0" dirty="0"/>
              <a:t> anywhere you have an internet connection and a speaker/headphones</a:t>
            </a:r>
          </a:p>
        </p:txBody>
      </p:sp>
      <p:sp>
        <p:nvSpPr>
          <p:cNvPr id="4" name="Slide Number Placeholder 3"/>
          <p:cNvSpPr>
            <a:spLocks noGrp="1"/>
          </p:cNvSpPr>
          <p:nvPr>
            <p:ph type="sldNum" sz="quarter" idx="10"/>
          </p:nvPr>
        </p:nvSpPr>
        <p:spPr/>
        <p:txBody>
          <a:bodyPr/>
          <a:lstStyle/>
          <a:p>
            <a:fld id="{70124F4E-F121-45BF-A048-01AF07B08222}"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Low stakes</a:t>
            </a:r>
            <a:r>
              <a:rPr lang="en-US" baseline="0" dirty="0"/>
              <a:t> reduces test anxiety. This test isn’t designed to filter out students, but to gauge them. It should never be administered with the understanding that students who fail to achieve a certain level are barred from some activity or class. It can be used *in combination with other assessment results* to do so.</a:t>
            </a:r>
          </a:p>
          <a:p>
            <a:r>
              <a:rPr lang="en-US" baseline="0" dirty="0"/>
              <a:t>If you try to cheat on this test, you only cheat yourself.</a:t>
            </a:r>
            <a:endParaRPr lang="en-US" dirty="0"/>
          </a:p>
        </p:txBody>
      </p:sp>
      <p:sp>
        <p:nvSpPr>
          <p:cNvPr id="4" name="Slide Number Placeholder 3"/>
          <p:cNvSpPr>
            <a:spLocks noGrp="1"/>
          </p:cNvSpPr>
          <p:nvPr>
            <p:ph type="sldNum" sz="quarter" idx="10"/>
          </p:nvPr>
        </p:nvSpPr>
        <p:spPr/>
        <p:txBody>
          <a:bodyPr/>
          <a:lstStyle/>
          <a:p>
            <a:fld id="{70124F4E-F121-45BF-A048-01AF07B08222}"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Start with demo</a:t>
            </a:r>
            <a:r>
              <a:rPr lang="en-US" baseline="0" dirty="0"/>
              <a:t> to get you used to the test. Again, the idea isn’t to trick users into failing, but to make them comfortable with the system. The only way to cheat on this test is to have someone else take it for you, but, because the stakes are low, there is little reason to do that.</a:t>
            </a:r>
          </a:p>
          <a:p>
            <a:r>
              <a:rPr lang="en-US" baseline="0" dirty="0"/>
              <a:t>No point in “practicing” for the test if low-stakes. If you practice by taking over and over to get a high score, reduces utility. Only reason a student would have to do that, though if is it is not low-stakes.</a:t>
            </a:r>
            <a:endParaRPr lang="en-US" dirty="0"/>
          </a:p>
        </p:txBody>
      </p:sp>
      <p:sp>
        <p:nvSpPr>
          <p:cNvPr id="4" name="Slide Number Placeholder 3"/>
          <p:cNvSpPr>
            <a:spLocks noGrp="1"/>
          </p:cNvSpPr>
          <p:nvPr>
            <p:ph type="sldNum" sz="quarter" idx="10"/>
          </p:nvPr>
        </p:nvSpPr>
        <p:spPr/>
        <p:txBody>
          <a:bodyPr/>
          <a:lstStyle/>
          <a:p>
            <a:fld id="{70124F4E-F121-45BF-A048-01AF07B0822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329437-6F87-2343-9D4F-72AC4BC973D3}" type="datetime1">
              <a:rPr lang="en-US" smtClean="0"/>
              <a:t>6/10/2022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6DC3D-DEE3-8C49-A5A5-C0BBCF6E1DC3}"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9342EC-C0D7-874F-BAB5-CAC74571CFD3}"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75BEA-CA37-D743-ADCB-546ED21E17B3}"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FE15F-97B9-514D-AECB-F30E8F9B0917}" type="datetime1">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1714B4-B83C-4E48-A2BA-B20323E1A63E}" type="datetime1">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D5B8D-1ECC-004B-98A1-A1D9617F9C3C}" type="datetime1">
              <a:rPr lang="en-US" smtClean="0"/>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14665D-7DDF-ED44-9109-2735F1875BE6}" type="datetime1">
              <a:rPr lang="en-US" smtClean="0"/>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4F41C-54AE-9F4F-977F-C9E544117128}" type="datetime1">
              <a:rPr lang="en-US" smtClean="0"/>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449742-6926-6B49-92B0-40B4B9E5BD0F}" type="datetime1">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715C8F3-44C3-1640-9B6E-7172E7AE0F8B}" type="datetime1">
              <a:rPr lang="en-US" smtClean="0"/>
              <a:t>6/10/2022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9A68FF5-3FBC-D540-A581-F0ACDF597135}" type="datetime1">
              <a:rPr lang="en-US" smtClean="0"/>
              <a:t>6/10/2022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nl8.mp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nm15.mp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il20.mp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im62.mp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al18.mp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ah31.mp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sup51.mp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Li.28@o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B709-9A2A-4419-8824-D9C5CD6BD5E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299C95A-B434-402E-B9AD-248728D860C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D9AB9FF-2569-41AF-BE20-128A513C1034}"/>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209F7ADF-B38D-41FE-AEB6-C4AF6B6A1676}"/>
              </a:ext>
            </a:extLst>
          </p:cNvPr>
          <p:cNvSpPr>
            <a:spLocks noGrp="1"/>
          </p:cNvSpPr>
          <p:nvPr>
            <p:ph type="ftr" sz="quarter" idx="11"/>
          </p:nvPr>
        </p:nvSpPr>
        <p:spPr/>
        <p:txBody>
          <a:bodyPr/>
          <a:lstStyle/>
          <a:p>
            <a:pPr algn="ctr"/>
            <a:r>
              <a:rPr lang="zh-CN" altLang="en-US" sz="3200" dirty="0">
                <a:solidFill>
                  <a:schemeClr val="tx1"/>
                </a:solidFill>
              </a:rPr>
              <a:t>俄州大全美东亚语文资源中心</a:t>
            </a:r>
            <a:endParaRPr lang="en-US" sz="3200" dirty="0">
              <a:solidFill>
                <a:schemeClr val="tx1"/>
              </a:solidFill>
            </a:endParaRPr>
          </a:p>
        </p:txBody>
      </p:sp>
      <p:sp>
        <p:nvSpPr>
          <p:cNvPr id="6" name="Slide Number Placeholder 5">
            <a:extLst>
              <a:ext uri="{FF2B5EF4-FFF2-40B4-BE49-F238E27FC236}">
                <a16:creationId xmlns:a16="http://schemas.microsoft.com/office/drawing/2014/main" id="{A9DEC3C9-1340-473A-A6B5-FFABCF81BFDD}"/>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8" name="Picture 7">
            <a:extLst>
              <a:ext uri="{FF2B5EF4-FFF2-40B4-BE49-F238E27FC236}">
                <a16:creationId xmlns:a16="http://schemas.microsoft.com/office/drawing/2014/main" id="{6E95C1AB-7892-4A36-9D2B-6102289C9EE6}"/>
              </a:ext>
            </a:extLst>
          </p:cNvPr>
          <p:cNvPicPr>
            <a:picLocks noChangeAspect="1"/>
          </p:cNvPicPr>
          <p:nvPr/>
        </p:nvPicPr>
        <p:blipFill rotWithShape="1">
          <a:blip r:embed="rId2"/>
          <a:srcRect l="1016" t="6666" r="3125" b="8472"/>
          <a:stretch/>
        </p:blipFill>
        <p:spPr>
          <a:xfrm>
            <a:off x="123825" y="825287"/>
            <a:ext cx="11687176" cy="5819775"/>
          </a:xfrm>
          <a:prstGeom prst="rect">
            <a:avLst/>
          </a:prstGeom>
        </p:spPr>
      </p:pic>
    </p:spTree>
    <p:extLst>
      <p:ext uri="{BB962C8B-B14F-4D97-AF65-F5344CB8AC3E}">
        <p14:creationId xmlns:p14="http://schemas.microsoft.com/office/powerpoint/2010/main" val="16305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753F-E088-4C76-A6B3-89F460BF8242}"/>
              </a:ext>
            </a:extLst>
          </p:cNvPr>
          <p:cNvSpPr>
            <a:spLocks noGrp="1"/>
          </p:cNvSpPr>
          <p:nvPr>
            <p:ph type="title"/>
          </p:nvPr>
        </p:nvSpPr>
        <p:spPr/>
        <p:txBody>
          <a:bodyPr>
            <a:normAutofit fontScale="90000"/>
          </a:bodyPr>
          <a:lstStyle/>
          <a:p>
            <a:r>
              <a:rPr lang="en-US" altLang="zh-CN" dirty="0"/>
              <a:t>Design of </a:t>
            </a:r>
            <a:r>
              <a:rPr lang="en-US" altLang="zh-CN" dirty="0" err="1"/>
              <a:t>Ccalt</a:t>
            </a:r>
            <a:br>
              <a:rPr lang="en-US" altLang="zh-CN" dirty="0"/>
            </a:br>
            <a:r>
              <a:rPr lang="zh-CN" altLang="en-US" dirty="0"/>
              <a:t>“电脑化自适应听力测试”设计</a:t>
            </a:r>
            <a:br>
              <a:rPr lang="en-US" altLang="zh-CN" dirty="0"/>
            </a:br>
            <a:endParaRPr lang="en-US" dirty="0"/>
          </a:p>
        </p:txBody>
      </p:sp>
      <p:sp>
        <p:nvSpPr>
          <p:cNvPr id="3" name="Content Placeholder 2">
            <a:extLst>
              <a:ext uri="{FF2B5EF4-FFF2-40B4-BE49-F238E27FC236}">
                <a16:creationId xmlns:a16="http://schemas.microsoft.com/office/drawing/2014/main" id="{E21357BF-4CA4-4066-B077-2DBE881EBA6A}"/>
              </a:ext>
            </a:extLst>
          </p:cNvPr>
          <p:cNvSpPr>
            <a:spLocks noGrp="1"/>
          </p:cNvSpPr>
          <p:nvPr>
            <p:ph idx="1"/>
          </p:nvPr>
        </p:nvSpPr>
        <p:spPr/>
        <p:txBody>
          <a:bodyPr>
            <a:normAutofit/>
          </a:bodyPr>
          <a:lstStyle/>
          <a:p>
            <a:r>
              <a:rPr lang="en-US" altLang="zh-CN" dirty="0"/>
              <a:t>CAT </a:t>
            </a:r>
            <a:r>
              <a:rPr lang="zh-CN" altLang="en-US" dirty="0"/>
              <a:t>（</a:t>
            </a:r>
            <a:r>
              <a:rPr lang="en-US" altLang="zh-CN" dirty="0"/>
              <a:t>Computerized Adaptive Testing </a:t>
            </a:r>
            <a:r>
              <a:rPr lang="zh-CN" altLang="en-US" dirty="0"/>
              <a:t>电脑化自适应测试）</a:t>
            </a:r>
            <a:endParaRPr lang="en-US" altLang="zh-CN" dirty="0"/>
          </a:p>
          <a:p>
            <a:r>
              <a:rPr lang="zh-CN" altLang="en-US" dirty="0">
                <a:solidFill>
                  <a:srgbClr val="333333"/>
                </a:solidFill>
                <a:latin typeface="Sitka Text" panose="02000505000000020004" pitchFamily="2" charset="0"/>
              </a:rPr>
              <a:t>根据应试者的能力水平来调整。</a:t>
            </a:r>
            <a:endParaRPr lang="en-US" b="0" i="0" dirty="0">
              <a:solidFill>
                <a:srgbClr val="333333"/>
              </a:solidFill>
              <a:effectLst/>
              <a:latin typeface="Sitka Text" panose="02000505000000020004" pitchFamily="2" charset="0"/>
            </a:endParaRPr>
          </a:p>
          <a:p>
            <a:r>
              <a:rPr lang="zh-CN" altLang="en-US" b="0" i="0" dirty="0">
                <a:solidFill>
                  <a:srgbClr val="333333"/>
                </a:solidFill>
                <a:effectLst/>
                <a:latin typeface="Sitka Text" panose="02000505000000020004" pitchFamily="2" charset="0"/>
              </a:rPr>
              <a:t>电脑选择的题目根据应试者对上一题的答案正确与否来决定难易程度。</a:t>
            </a:r>
            <a:endParaRPr lang="en-US" b="0" i="0" dirty="0">
              <a:solidFill>
                <a:srgbClr val="333333"/>
              </a:solidFill>
              <a:effectLst/>
              <a:latin typeface="Sitka Text" panose="02000505000000020004" pitchFamily="2" charset="0"/>
            </a:endParaRPr>
          </a:p>
          <a:p>
            <a:r>
              <a:rPr lang="zh-CN" altLang="en-US" b="0" i="0" dirty="0">
                <a:solidFill>
                  <a:srgbClr val="333333"/>
                </a:solidFill>
                <a:effectLst/>
                <a:latin typeface="Sitka Text" panose="02000505000000020004" pitchFamily="2" charset="0"/>
              </a:rPr>
              <a:t>自适性测试在维持精确度的同时比传统考试时间要缩短近</a:t>
            </a:r>
            <a:r>
              <a:rPr lang="en-US" altLang="zh-CN" b="0" i="0" dirty="0">
                <a:solidFill>
                  <a:srgbClr val="333333"/>
                </a:solidFill>
                <a:effectLst/>
                <a:latin typeface="Sitka Text" panose="02000505000000020004" pitchFamily="2" charset="0"/>
              </a:rPr>
              <a:t>50%</a:t>
            </a:r>
            <a:r>
              <a:rPr lang="zh-CN" altLang="en-US" b="0" i="0" dirty="0">
                <a:solidFill>
                  <a:srgbClr val="333333"/>
                </a:solidFill>
                <a:effectLst/>
                <a:latin typeface="Sitka Text" panose="02000505000000020004" pitchFamily="2" charset="0"/>
              </a:rPr>
              <a:t>。</a:t>
            </a:r>
            <a:endParaRPr lang="en-US" altLang="zh-CN" b="0" i="0" dirty="0">
              <a:solidFill>
                <a:srgbClr val="333333"/>
              </a:solidFill>
              <a:effectLst/>
              <a:latin typeface="Sitka Text" panose="02000505000000020004" pitchFamily="2" charset="0"/>
            </a:endParaRPr>
          </a:p>
          <a:p>
            <a:r>
              <a:rPr lang="zh-CN" altLang="en-US" dirty="0">
                <a:solidFill>
                  <a:srgbClr val="333333"/>
                </a:solidFill>
                <a:latin typeface="Sitka Text" panose="02000505000000020004" pitchFamily="2" charset="0"/>
              </a:rPr>
              <a:t>应试者不会在他们太难或太容易的题目上浪费时间。</a:t>
            </a:r>
            <a:endParaRPr lang="en-US" altLang="zh-CN" dirty="0">
              <a:solidFill>
                <a:srgbClr val="333333"/>
              </a:solidFill>
              <a:latin typeface="Sitka Text" panose="02000505000000020004" pitchFamily="2" charset="0"/>
            </a:endParaRPr>
          </a:p>
          <a:p>
            <a:r>
              <a:rPr lang="zh-CN" altLang="en-US" b="0" i="0" dirty="0">
                <a:solidFill>
                  <a:srgbClr val="333333"/>
                </a:solidFill>
                <a:effectLst/>
                <a:latin typeface="Sitka Text" panose="02000505000000020004" pitchFamily="2" charset="0"/>
              </a:rPr>
              <a:t>可以立刻得到考试成绩。</a:t>
            </a:r>
            <a:endParaRPr lang="en-US" altLang="zh-CN" b="0" i="0" dirty="0">
              <a:solidFill>
                <a:srgbClr val="333333"/>
              </a:solidFill>
              <a:effectLst/>
              <a:latin typeface="Sitka Text" panose="02000505000000020004" pitchFamily="2" charset="0"/>
            </a:endParaRPr>
          </a:p>
          <a:p>
            <a:r>
              <a:rPr kumimoji="0" lang="zh-CN" altLang="en-US" sz="2000" b="0" i="0" u="none" strike="noStrike" cap="none" normalizeH="0" baseline="0" dirty="0">
                <a:ln>
                  <a:noFill/>
                </a:ln>
                <a:solidFill>
                  <a:srgbClr val="202124"/>
                </a:solidFill>
                <a:effectLst/>
                <a:latin typeface="Arial Unicode MS"/>
                <a:ea typeface="inherit"/>
              </a:rPr>
              <a:t> </a:t>
            </a:r>
            <a:r>
              <a:rPr kumimoji="0" lang="en-US" altLang="zh-CN" sz="2000" b="0" i="0" u="none" strike="noStrike" cap="none" normalizeH="0" baseline="0" dirty="0">
                <a:ln>
                  <a:noFill/>
                </a:ln>
                <a:solidFill>
                  <a:srgbClr val="202124"/>
                </a:solidFill>
                <a:effectLst/>
                <a:latin typeface="Arial Unicode MS"/>
                <a:ea typeface="inherit"/>
              </a:rPr>
              <a:t>CAT </a:t>
            </a:r>
            <a:r>
              <a:rPr kumimoji="0" lang="zh-CN" altLang="en-US" sz="2000" b="0" i="0" u="none" strike="noStrike" cap="none" normalizeH="0" baseline="0" dirty="0">
                <a:ln>
                  <a:noFill/>
                </a:ln>
                <a:solidFill>
                  <a:srgbClr val="202124"/>
                </a:solidFill>
                <a:effectLst/>
                <a:latin typeface="Arial Unicode MS"/>
                <a:ea typeface="inherit"/>
              </a:rPr>
              <a:t>不适合用于衡量工作和教育计划能力的高风险总结性评估。</a:t>
            </a:r>
            <a:r>
              <a:rPr kumimoji="0" lang="zh-CN" altLang="en-US" sz="900" b="0" i="0" u="none" strike="noStrike" cap="none" normalizeH="0" baseline="0" dirty="0">
                <a:ln>
                  <a:noFill/>
                </a:ln>
                <a:solidFill>
                  <a:schemeClr val="tx1"/>
                </a:solidFill>
                <a:effectLst/>
              </a:rPr>
              <a:t> </a:t>
            </a:r>
            <a:endParaRPr kumimoji="0" lang="zh-CN" altLang="en-US" sz="2000" b="0" i="0" u="none" strike="noStrike" cap="none" normalizeH="0" baseline="0" dirty="0">
              <a:ln>
                <a:noFill/>
              </a:ln>
              <a:solidFill>
                <a:schemeClr val="tx1"/>
              </a:solidFill>
              <a:effectLst/>
              <a:latin typeface="Arial" panose="020B0604020202020204" pitchFamily="34" charset="0"/>
            </a:endParaRPr>
          </a:p>
          <a:p>
            <a:endParaRPr lang="en-US" dirty="0">
              <a:solidFill>
                <a:srgbClr val="333333"/>
              </a:solidFill>
              <a:latin typeface="Sitka Text" panose="02000505000000020004" pitchFamily="2" charset="0"/>
            </a:endParaRPr>
          </a:p>
          <a:p>
            <a:endParaRPr lang="en-US" b="0" i="0" dirty="0">
              <a:solidFill>
                <a:srgbClr val="333333"/>
              </a:solidFill>
              <a:effectLst/>
              <a:latin typeface="Sitka Text" panose="02000505000000020004" pitchFamily="2" charset="0"/>
            </a:endParaRPr>
          </a:p>
          <a:p>
            <a:pPr marL="0" indent="0">
              <a:buNone/>
            </a:pPr>
            <a:endParaRPr lang="en-US" b="0" i="0" baseline="30000" dirty="0">
              <a:solidFill>
                <a:srgbClr val="333333"/>
              </a:solidFill>
              <a:effectLst/>
              <a:latin typeface="Sitka Text" panose="02000505000000020004" pitchFamily="2" charset="0"/>
            </a:endParaRPr>
          </a:p>
          <a:p>
            <a:endParaRPr lang="en-US" baseline="30000" dirty="0">
              <a:solidFill>
                <a:srgbClr val="333333"/>
              </a:solidFill>
              <a:latin typeface="Sitka Text" panose="02000505000000020004" pitchFamily="2" charset="0"/>
            </a:endParaRPr>
          </a:p>
          <a:p>
            <a:endParaRPr lang="en-US" dirty="0"/>
          </a:p>
        </p:txBody>
      </p:sp>
    </p:spTree>
    <p:extLst>
      <p:ext uri="{BB962C8B-B14F-4D97-AF65-F5344CB8AC3E}">
        <p14:creationId xmlns:p14="http://schemas.microsoft.com/office/powerpoint/2010/main" val="160193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CCALT </a:t>
            </a:r>
            <a:r>
              <a:rPr lang="zh-CN" altLang="en-US" dirty="0"/>
              <a:t>基本特点</a:t>
            </a:r>
            <a:endParaRPr lang="en-US" dirty="0"/>
          </a:p>
        </p:txBody>
      </p:sp>
      <p:sp>
        <p:nvSpPr>
          <p:cNvPr id="3" name="Content Placeholder 2"/>
          <p:cNvSpPr>
            <a:spLocks noGrp="1"/>
          </p:cNvSpPr>
          <p:nvPr>
            <p:ph idx="1"/>
          </p:nvPr>
        </p:nvSpPr>
        <p:spPr/>
        <p:txBody>
          <a:bodyPr>
            <a:normAutofit lnSpcReduction="10000"/>
          </a:bodyPr>
          <a:lstStyle/>
          <a:p>
            <a:r>
              <a:rPr lang="zh-CN" altLang="en-US" sz="2800" dirty="0"/>
              <a:t>题库有四百多经过多次测试验证的考题，按难易程度分类</a:t>
            </a:r>
            <a:endParaRPr lang="en-US" altLang="zh-CN" sz="2800" dirty="0"/>
          </a:p>
          <a:p>
            <a:r>
              <a:rPr lang="zh-CN" altLang="en-US" sz="2800" dirty="0"/>
              <a:t>标准的普通话</a:t>
            </a:r>
            <a:endParaRPr lang="en-US" sz="2800" dirty="0"/>
          </a:p>
          <a:p>
            <a:r>
              <a:rPr lang="zh-CN" altLang="en-US" sz="2800" dirty="0"/>
              <a:t>语音只播放一次，有图像提供情景，多选题，答题没有时间限制，但每次答案排列次序不同</a:t>
            </a:r>
            <a:endParaRPr lang="en-US" altLang="zh-CN" sz="2800" dirty="0"/>
          </a:p>
          <a:p>
            <a:r>
              <a:rPr lang="zh-CN" altLang="en-US" sz="2800" dirty="0"/>
              <a:t>正确率越高，题目就越难，用时就越多。</a:t>
            </a:r>
            <a:endParaRPr lang="en-US" altLang="zh-CN" sz="2800" dirty="0"/>
          </a:p>
          <a:p>
            <a:r>
              <a:rPr lang="zh-CN" altLang="en-US" sz="2800" dirty="0"/>
              <a:t>根据</a:t>
            </a:r>
            <a:r>
              <a:rPr lang="en-US" altLang="zh-CN" sz="2800" dirty="0"/>
              <a:t>ACTFL </a:t>
            </a:r>
            <a:r>
              <a:rPr lang="zh-CN" altLang="en-US" sz="2800" dirty="0"/>
              <a:t>的标准来设定层次</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39E-F821-464B-823C-0417AE018CF0}"/>
              </a:ext>
            </a:extLst>
          </p:cNvPr>
          <p:cNvSpPr>
            <a:spLocks noGrp="1"/>
          </p:cNvSpPr>
          <p:nvPr>
            <p:ph type="title"/>
          </p:nvPr>
        </p:nvSpPr>
        <p:spPr/>
        <p:txBody>
          <a:bodyPr/>
          <a:lstStyle/>
          <a:p>
            <a:r>
              <a:rPr lang="en-US" altLang="zh-CN" dirty="0"/>
              <a:t>ACTFL</a:t>
            </a:r>
            <a:br>
              <a:rPr lang="en-US" altLang="zh-CN" dirty="0"/>
            </a:br>
            <a:r>
              <a:rPr lang="zh-CN" altLang="en-US" dirty="0"/>
              <a:t>美国外语教学委员会</a:t>
            </a:r>
            <a:endParaRPr lang="en-US" dirty="0"/>
          </a:p>
        </p:txBody>
      </p:sp>
      <p:pic>
        <p:nvPicPr>
          <p:cNvPr id="1026" name="Picture 2">
            <a:extLst>
              <a:ext uri="{FF2B5EF4-FFF2-40B4-BE49-F238E27FC236}">
                <a16:creationId xmlns:a16="http://schemas.microsoft.com/office/drawing/2014/main" id="{2DE36A60-69E4-4150-9D5F-A6C901369C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6281" y="178762"/>
            <a:ext cx="4538220" cy="5874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31BA74-D125-4570-B5E0-034C00D5B71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2D1194DB-2138-4DD5-9EF3-08D5FF50562D}"/>
              </a:ext>
            </a:extLst>
          </p:cNvPr>
          <p:cNvSpPr txBox="1"/>
          <p:nvPr/>
        </p:nvSpPr>
        <p:spPr>
          <a:xfrm>
            <a:off x="895350" y="1898497"/>
            <a:ext cx="5753099" cy="4154984"/>
          </a:xfrm>
          <a:prstGeom prst="rect">
            <a:avLst/>
          </a:prstGeom>
          <a:noFill/>
        </p:spPr>
        <p:txBody>
          <a:bodyPr wrap="square" rtlCol="0">
            <a:spAutoFit/>
          </a:bodyPr>
          <a:lstStyle/>
          <a:p>
            <a:r>
              <a:rPr lang="zh-CN" altLang="en-US" sz="2400" dirty="0"/>
              <a:t>根据</a:t>
            </a:r>
            <a:r>
              <a:rPr lang="en-US" altLang="zh-CN" sz="2400" dirty="0"/>
              <a:t>ACTFL </a:t>
            </a:r>
            <a:r>
              <a:rPr lang="zh-CN" altLang="en-US" sz="2400" dirty="0"/>
              <a:t>标准，分为</a:t>
            </a:r>
            <a:r>
              <a:rPr lang="en-US" altLang="zh-CN" sz="2400" dirty="0"/>
              <a:t>:</a:t>
            </a:r>
          </a:p>
          <a:p>
            <a:r>
              <a:rPr lang="en-US" altLang="zh-CN" sz="2400" dirty="0"/>
              <a:t>NL</a:t>
            </a:r>
            <a:r>
              <a:rPr lang="zh-CN" altLang="en-US" sz="2400" dirty="0"/>
              <a:t>：初级（低）</a:t>
            </a:r>
            <a:endParaRPr lang="en-US" altLang="zh-CN" sz="2400" dirty="0"/>
          </a:p>
          <a:p>
            <a:r>
              <a:rPr lang="en-US" altLang="zh-CN" sz="2400" dirty="0"/>
              <a:t>NM</a:t>
            </a:r>
            <a:r>
              <a:rPr lang="zh-CN" altLang="en-US" sz="2400" dirty="0"/>
              <a:t>：初级（中）</a:t>
            </a:r>
            <a:endParaRPr lang="en-US" altLang="zh-CN" sz="2400" dirty="0"/>
          </a:p>
          <a:p>
            <a:r>
              <a:rPr lang="en-US" altLang="zh-CN" sz="2400" dirty="0"/>
              <a:t>NH</a:t>
            </a:r>
            <a:r>
              <a:rPr lang="zh-CN" altLang="en-US" sz="2400" dirty="0"/>
              <a:t>：初级（高）</a:t>
            </a:r>
            <a:endParaRPr lang="en-US" altLang="zh-CN" sz="2400" dirty="0"/>
          </a:p>
          <a:p>
            <a:r>
              <a:rPr lang="en-US" altLang="zh-CN" sz="2400" dirty="0"/>
              <a:t>IL</a:t>
            </a:r>
            <a:r>
              <a:rPr lang="zh-CN" altLang="en-US" sz="2400" dirty="0"/>
              <a:t>：中级（低）</a:t>
            </a:r>
            <a:endParaRPr lang="en-US" altLang="zh-CN" sz="2400" dirty="0"/>
          </a:p>
          <a:p>
            <a:r>
              <a:rPr lang="en-US" altLang="zh-CN" sz="2400" dirty="0"/>
              <a:t>IM:</a:t>
            </a:r>
            <a:r>
              <a:rPr lang="zh-CN" altLang="en-US" sz="2400" dirty="0"/>
              <a:t> </a:t>
            </a:r>
            <a:r>
              <a:rPr lang="en-US" altLang="zh-CN" sz="2400" dirty="0"/>
              <a:t>	</a:t>
            </a:r>
            <a:r>
              <a:rPr lang="zh-CN" altLang="en-US" sz="2400" dirty="0"/>
              <a:t>中级</a:t>
            </a:r>
            <a:r>
              <a:rPr lang="en-US" altLang="zh-CN" sz="2400" dirty="0"/>
              <a:t>(</a:t>
            </a:r>
            <a:r>
              <a:rPr lang="zh-CN" altLang="en-US" sz="2400" dirty="0"/>
              <a:t>中）</a:t>
            </a:r>
            <a:endParaRPr lang="en-US" altLang="zh-CN" sz="2400" dirty="0"/>
          </a:p>
          <a:p>
            <a:r>
              <a:rPr lang="en-US" altLang="zh-CN" sz="2400" dirty="0"/>
              <a:t>IH</a:t>
            </a:r>
            <a:r>
              <a:rPr lang="zh-CN" altLang="en-US" sz="2400" dirty="0"/>
              <a:t>：中级（高）</a:t>
            </a:r>
            <a:endParaRPr lang="en-US" altLang="zh-CN" sz="2400" dirty="0"/>
          </a:p>
          <a:p>
            <a:r>
              <a:rPr lang="en-US" altLang="zh-CN" sz="2400" dirty="0"/>
              <a:t>A: </a:t>
            </a:r>
            <a:r>
              <a:rPr lang="zh-CN" altLang="en-US" sz="2400" dirty="0"/>
              <a:t>高级</a:t>
            </a:r>
            <a:endParaRPr lang="en-US" altLang="zh-CN" sz="2400" dirty="0"/>
          </a:p>
          <a:p>
            <a:r>
              <a:rPr lang="en-US" altLang="zh-CN" sz="2400" dirty="0"/>
              <a:t>AH</a:t>
            </a:r>
            <a:r>
              <a:rPr lang="zh-CN" altLang="en-US" sz="2400" dirty="0"/>
              <a:t>，高级（高）</a:t>
            </a:r>
            <a:endParaRPr lang="en-US" altLang="zh-CN" sz="2400" dirty="0"/>
          </a:p>
          <a:p>
            <a:r>
              <a:rPr lang="en-US" altLang="zh-CN" sz="2400" dirty="0"/>
              <a:t>S: </a:t>
            </a:r>
            <a:r>
              <a:rPr lang="zh-CN" altLang="en-US" sz="2400" dirty="0"/>
              <a:t>优秀</a:t>
            </a:r>
            <a:endParaRPr lang="en-US" altLang="zh-CN" sz="2400" dirty="0"/>
          </a:p>
          <a:p>
            <a:r>
              <a:rPr lang="zh-CN" altLang="en-US" sz="2400" dirty="0"/>
              <a:t>（没有杰出一级）</a:t>
            </a:r>
            <a:endParaRPr lang="en-US" sz="2400" dirty="0"/>
          </a:p>
        </p:txBody>
      </p:sp>
    </p:spTree>
    <p:extLst>
      <p:ext uri="{BB962C8B-B14F-4D97-AF65-F5344CB8AC3E}">
        <p14:creationId xmlns:p14="http://schemas.microsoft.com/office/powerpoint/2010/main" val="300297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建立了户头，开始测试</a:t>
            </a:r>
            <a:endParaRPr lang="en-US" dirty="0"/>
          </a:p>
        </p:txBody>
      </p:sp>
      <p:pic>
        <p:nvPicPr>
          <p:cNvPr id="2050" name="Picture 2"/>
          <p:cNvPicPr>
            <a:picLocks noGrp="1" noChangeAspect="1" noChangeArrowheads="1"/>
          </p:cNvPicPr>
          <p:nvPr>
            <p:ph idx="1"/>
          </p:nvPr>
        </p:nvPicPr>
        <p:blipFill>
          <a:blip r:embed="rId3" cstate="print"/>
          <a:srcRect t="3367" b="7401"/>
          <a:stretch>
            <a:fillRect/>
          </a:stretch>
        </p:blipFill>
        <p:spPr bwMode="auto">
          <a:xfrm>
            <a:off x="1308596" y="1377131"/>
            <a:ext cx="9321303" cy="4676350"/>
          </a:xfrm>
          <a:prstGeom prst="rect">
            <a:avLst/>
          </a:prstGeom>
          <a:noFill/>
          <a:ln w="19050">
            <a:solidFill>
              <a:srgbClr val="C00000"/>
            </a:solidFill>
            <a:miter lim="800000"/>
            <a:headEnd/>
            <a:tailEnd/>
          </a:ln>
        </p:spPr>
      </p:pic>
      <p:sp>
        <p:nvSpPr>
          <p:cNvPr id="5" name="Oval 4"/>
          <p:cNvSpPr/>
          <p:nvPr/>
        </p:nvSpPr>
        <p:spPr>
          <a:xfrm>
            <a:off x="3429000" y="2683240"/>
            <a:ext cx="914400" cy="457200"/>
          </a:xfrm>
          <a:prstGeom prst="ellipse">
            <a:avLst/>
          </a:prstGeom>
          <a:no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54180" y="4739390"/>
            <a:ext cx="2438400" cy="457200"/>
          </a:xfrm>
          <a:prstGeom prst="ellipse">
            <a:avLst/>
          </a:prstGeom>
          <a:no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62470" y="4099810"/>
            <a:ext cx="1600200" cy="457200"/>
          </a:xfrm>
          <a:prstGeom prst="ellipse">
            <a:avLst/>
          </a:prstGeom>
          <a:no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92840" y="3687580"/>
            <a:ext cx="2743200" cy="457200"/>
          </a:xfrm>
          <a:prstGeom prst="ellipse">
            <a:avLst/>
          </a:prstGeom>
          <a:no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zh-CN" altLang="en-US" dirty="0"/>
              <a:t>语音题只说一遍，最好先做示范题，熟悉题型。</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070958" y="1600201"/>
            <a:ext cx="8050085" cy="4525963"/>
          </a:xfrm>
          <a:prstGeom prst="rect">
            <a:avLst/>
          </a:prstGeom>
          <a:noFill/>
          <a:ln w="9525">
            <a:noFill/>
            <a:miter lim="800000"/>
            <a:headEnd/>
            <a:tailEnd/>
          </a:ln>
        </p:spPr>
      </p:pic>
      <p:sp>
        <p:nvSpPr>
          <p:cNvPr id="5" name="TextBox 4"/>
          <p:cNvSpPr txBox="1"/>
          <p:nvPr/>
        </p:nvSpPr>
        <p:spPr>
          <a:xfrm>
            <a:off x="6553201" y="3581400"/>
            <a:ext cx="1800493" cy="369332"/>
          </a:xfrm>
          <a:prstGeom prst="rect">
            <a:avLst/>
          </a:prstGeom>
          <a:noFill/>
        </p:spPr>
        <p:txBody>
          <a:bodyPr wrap="none" rtlCol="0">
            <a:spAutoFit/>
          </a:bodyPr>
          <a:lstStyle/>
          <a:p>
            <a:r>
              <a:rPr lang="zh-CN" altLang="en-US" dirty="0"/>
              <a:t>他是你弟弟吗？</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第一题</a:t>
            </a:r>
            <a:r>
              <a:rPr lang="en-US" dirty="0"/>
              <a:t>: </a:t>
            </a:r>
            <a:r>
              <a:rPr lang="zh-CN" altLang="en-US" dirty="0"/>
              <a:t>初级</a:t>
            </a:r>
            <a:r>
              <a:rPr lang="zh-CN" altLang="en-US" sz="3200" dirty="0"/>
              <a:t>（低）</a:t>
            </a:r>
            <a:endParaRPr lang="en-US" dirty="0"/>
          </a:p>
        </p:txBody>
      </p:sp>
      <p:pic>
        <p:nvPicPr>
          <p:cNvPr id="6146" name="Picture 2">
            <a:hlinkClick r:id="rId2" action="ppaction://hlinkfile"/>
          </p:cNvPr>
          <p:cNvPicPr>
            <a:picLocks noGrp="1" noChangeAspect="1" noChangeArrowheads="1"/>
          </p:cNvPicPr>
          <p:nvPr>
            <p:ph idx="1"/>
          </p:nvPr>
        </p:nvPicPr>
        <p:blipFill>
          <a:blip r:embed="rId3" cstate="print"/>
          <a:srcRect l="30122" r="30122" b="5717"/>
          <a:stretch>
            <a:fillRect/>
          </a:stretch>
        </p:blipFill>
        <p:spPr bwMode="auto">
          <a:xfrm>
            <a:off x="4419600" y="1346200"/>
            <a:ext cx="3505200" cy="4673600"/>
          </a:xfrm>
          <a:prstGeom prst="rect">
            <a:avLst/>
          </a:prstGeom>
          <a:noFill/>
          <a:ln w="9525">
            <a:noFill/>
            <a:miter lim="800000"/>
            <a:headEnd/>
            <a:tailEnd/>
          </a:ln>
        </p:spPr>
      </p:pic>
      <p:sp>
        <p:nvSpPr>
          <p:cNvPr id="5" name="TextBox 4"/>
          <p:cNvSpPr txBox="1"/>
          <p:nvPr/>
        </p:nvSpPr>
        <p:spPr>
          <a:xfrm>
            <a:off x="8763000" y="4876800"/>
            <a:ext cx="1066318" cy="369332"/>
          </a:xfrm>
          <a:prstGeom prst="rect">
            <a:avLst/>
          </a:prstGeom>
          <a:noFill/>
        </p:spPr>
        <p:txBody>
          <a:bodyPr wrap="none" rtlCol="0">
            <a:spAutoFit/>
          </a:bodyPr>
          <a:lstStyle/>
          <a:p>
            <a:r>
              <a:rPr lang="en-US" altLang="zh-CN" dirty="0"/>
              <a:t>“</a:t>
            </a:r>
            <a:r>
              <a:rPr lang="zh-CN" altLang="en-US" dirty="0"/>
              <a:t>中国人</a:t>
            </a:r>
            <a:r>
              <a:rPr lang="en-US" altLang="zh-CN"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做完</a:t>
            </a:r>
            <a:r>
              <a:rPr lang="en-US" altLang="zh-CN" dirty="0"/>
              <a:t>5</a:t>
            </a:r>
            <a:r>
              <a:rPr lang="zh-CN" altLang="en-US" dirty="0"/>
              <a:t>、</a:t>
            </a:r>
            <a:r>
              <a:rPr lang="en-US" altLang="zh-CN" dirty="0"/>
              <a:t>6</a:t>
            </a:r>
            <a:r>
              <a:rPr lang="zh-CN" altLang="en-US" dirty="0"/>
              <a:t>题，初级（中）</a:t>
            </a:r>
            <a:endParaRPr lang="en-US" dirty="0"/>
          </a:p>
        </p:txBody>
      </p:sp>
      <p:pic>
        <p:nvPicPr>
          <p:cNvPr id="12290" name="Picture 2">
            <a:hlinkClick r:id="rId2" action="ppaction://hlinkfile"/>
          </p:cNvPr>
          <p:cNvPicPr>
            <a:picLocks noGrp="1" noChangeAspect="1" noChangeArrowheads="1"/>
          </p:cNvPicPr>
          <p:nvPr>
            <p:ph idx="1"/>
          </p:nvPr>
        </p:nvPicPr>
        <p:blipFill>
          <a:blip r:embed="rId3" cstate="print"/>
          <a:srcRect l="30122" r="30122" b="5717"/>
          <a:stretch>
            <a:fillRect/>
          </a:stretch>
        </p:blipFill>
        <p:spPr bwMode="auto">
          <a:xfrm>
            <a:off x="4495800" y="1600200"/>
            <a:ext cx="3200400" cy="4267200"/>
          </a:xfrm>
          <a:prstGeom prst="rect">
            <a:avLst/>
          </a:prstGeom>
          <a:noFill/>
          <a:ln w="9525">
            <a:noFill/>
            <a:miter lim="800000"/>
            <a:headEnd/>
            <a:tailEnd/>
          </a:ln>
        </p:spPr>
      </p:pic>
      <p:sp>
        <p:nvSpPr>
          <p:cNvPr id="5" name="TextBox 4"/>
          <p:cNvSpPr txBox="1"/>
          <p:nvPr/>
        </p:nvSpPr>
        <p:spPr>
          <a:xfrm>
            <a:off x="8610600" y="5029200"/>
            <a:ext cx="1066318" cy="369332"/>
          </a:xfrm>
          <a:prstGeom prst="rect">
            <a:avLst/>
          </a:prstGeom>
          <a:noFill/>
        </p:spPr>
        <p:txBody>
          <a:bodyPr wrap="none" rtlCol="0">
            <a:spAutoFit/>
          </a:bodyPr>
          <a:lstStyle/>
          <a:p>
            <a:r>
              <a:rPr lang="en-US" altLang="zh-CN" dirty="0"/>
              <a:t>“</a:t>
            </a:r>
            <a:r>
              <a:rPr lang="zh-CN" altLang="en-US" dirty="0"/>
              <a:t>请慢走</a:t>
            </a:r>
            <a:r>
              <a:rPr lang="en-US" altLang="zh-CN"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804519"/>
            <a:ext cx="10226179" cy="1049235"/>
          </a:xfrm>
        </p:spPr>
        <p:txBody>
          <a:bodyPr/>
          <a:lstStyle/>
          <a:p>
            <a:r>
              <a:rPr lang="zh-CN" altLang="en-US" dirty="0"/>
              <a:t>做对了</a:t>
            </a:r>
            <a:r>
              <a:rPr lang="en-US" altLang="zh-CN" dirty="0"/>
              <a:t>15</a:t>
            </a:r>
            <a:r>
              <a:rPr lang="zh-CN" altLang="en-US" dirty="0"/>
              <a:t>题以后</a:t>
            </a:r>
            <a:r>
              <a:rPr lang="en-US" dirty="0"/>
              <a:t>: </a:t>
            </a:r>
            <a:r>
              <a:rPr lang="zh-CN" altLang="en-US" dirty="0"/>
              <a:t>中级（低）</a:t>
            </a:r>
            <a:endParaRPr lang="en-US" dirty="0"/>
          </a:p>
        </p:txBody>
      </p:sp>
      <p:pic>
        <p:nvPicPr>
          <p:cNvPr id="13314" name="Picture 2">
            <a:hlinkClick r:id="rId2" action="ppaction://hlinkfile"/>
          </p:cNvPr>
          <p:cNvPicPr>
            <a:picLocks noGrp="1" noChangeAspect="1" noChangeArrowheads="1"/>
          </p:cNvPicPr>
          <p:nvPr>
            <p:ph idx="1"/>
          </p:nvPr>
        </p:nvPicPr>
        <p:blipFill>
          <a:blip r:embed="rId3" cstate="print"/>
          <a:srcRect l="30122" r="30122" b="5717"/>
          <a:stretch>
            <a:fillRect/>
          </a:stretch>
        </p:blipFill>
        <p:spPr bwMode="auto">
          <a:xfrm>
            <a:off x="6991350" y="1379881"/>
            <a:ext cx="3505200" cy="4673600"/>
          </a:xfrm>
          <a:prstGeom prst="rect">
            <a:avLst/>
          </a:prstGeom>
          <a:noFill/>
          <a:ln w="9525">
            <a:noFill/>
            <a:miter lim="800000"/>
            <a:headEnd/>
            <a:tailEnd/>
          </a:ln>
        </p:spPr>
      </p:pic>
      <p:sp>
        <p:nvSpPr>
          <p:cNvPr id="5" name="TextBox 4"/>
          <p:cNvSpPr txBox="1"/>
          <p:nvPr/>
        </p:nvSpPr>
        <p:spPr>
          <a:xfrm>
            <a:off x="1190625" y="2499151"/>
            <a:ext cx="4724399" cy="830997"/>
          </a:xfrm>
          <a:prstGeom prst="rect">
            <a:avLst/>
          </a:prstGeom>
          <a:noFill/>
        </p:spPr>
        <p:txBody>
          <a:bodyPr wrap="square" rtlCol="0">
            <a:spAutoFit/>
          </a:bodyPr>
          <a:lstStyle/>
          <a:p>
            <a:r>
              <a:rPr lang="en-US" altLang="zh-CN" sz="2400" dirty="0"/>
              <a:t>“</a:t>
            </a:r>
            <a:r>
              <a:rPr lang="zh-CN" altLang="en-US" sz="2400" dirty="0"/>
              <a:t>这个周末我们不能出去玩了。我们还是在家看电视吧。</a:t>
            </a:r>
            <a:r>
              <a:rPr lang="en-US" altLang="zh-CN" sz="2400" dirty="0"/>
              <a:t>”</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做到了第</a:t>
            </a:r>
            <a:r>
              <a:rPr lang="en-US" altLang="zh-CN" dirty="0"/>
              <a:t>25</a:t>
            </a:r>
            <a:r>
              <a:rPr lang="zh-CN" altLang="en-US" dirty="0"/>
              <a:t>题，达到中级（中）</a:t>
            </a:r>
            <a:endParaRPr lang="en-US" dirty="0"/>
          </a:p>
        </p:txBody>
      </p:sp>
      <p:pic>
        <p:nvPicPr>
          <p:cNvPr id="14338" name="Picture 2">
            <a:hlinkClick r:id="rId2" action="ppaction://hlinkfile"/>
          </p:cNvPr>
          <p:cNvPicPr>
            <a:picLocks noGrp="1" noChangeAspect="1" noChangeArrowheads="1"/>
          </p:cNvPicPr>
          <p:nvPr>
            <p:ph idx="1"/>
          </p:nvPr>
        </p:nvPicPr>
        <p:blipFill>
          <a:blip r:embed="rId3" cstate="print"/>
          <a:srcRect l="29175" r="30122" b="5717"/>
          <a:stretch>
            <a:fillRect/>
          </a:stretch>
        </p:blipFill>
        <p:spPr bwMode="auto">
          <a:xfrm>
            <a:off x="403721" y="1557816"/>
            <a:ext cx="3505200" cy="4564912"/>
          </a:xfrm>
          <a:prstGeom prst="rect">
            <a:avLst/>
          </a:prstGeom>
          <a:noFill/>
          <a:ln w="9525">
            <a:noFill/>
            <a:miter lim="800000"/>
            <a:headEnd/>
            <a:tailEnd/>
          </a:ln>
        </p:spPr>
      </p:pic>
      <p:sp>
        <p:nvSpPr>
          <p:cNvPr id="5" name="TextBox 4"/>
          <p:cNvSpPr txBox="1"/>
          <p:nvPr/>
        </p:nvSpPr>
        <p:spPr>
          <a:xfrm>
            <a:off x="5638800" y="2286001"/>
            <a:ext cx="4724400" cy="3108543"/>
          </a:xfrm>
          <a:prstGeom prst="rect">
            <a:avLst/>
          </a:prstGeom>
          <a:noFill/>
        </p:spPr>
        <p:txBody>
          <a:bodyPr wrap="square" rtlCol="0">
            <a:spAutoFit/>
          </a:bodyPr>
          <a:lstStyle/>
          <a:p>
            <a:r>
              <a:rPr lang="zh-CN" altLang="en-US" sz="2800" dirty="0"/>
              <a:t>女：喂？请问，你是不是有</a:t>
            </a:r>
            <a:endParaRPr lang="en-US" altLang="zh-CN" sz="2800" dirty="0"/>
          </a:p>
          <a:p>
            <a:r>
              <a:rPr lang="en-US" altLang="zh-CN" sz="2800" dirty="0"/>
              <a:t>         </a:t>
            </a:r>
            <a:r>
              <a:rPr lang="zh-CN" altLang="en-US" sz="2800" dirty="0"/>
              <a:t>一个房间要出租？</a:t>
            </a:r>
            <a:endParaRPr lang="en-US" altLang="zh-CN" sz="2800" dirty="0"/>
          </a:p>
          <a:p>
            <a:r>
              <a:rPr lang="zh-CN" altLang="en-US" sz="2800" dirty="0"/>
              <a:t>男：对。这个房间不大，但</a:t>
            </a:r>
            <a:endParaRPr lang="en-US" altLang="zh-CN" sz="2800" dirty="0"/>
          </a:p>
          <a:p>
            <a:r>
              <a:rPr lang="en-US" altLang="zh-CN" sz="2800" dirty="0"/>
              <a:t>         </a:t>
            </a:r>
            <a:r>
              <a:rPr lang="zh-CN" altLang="en-US" sz="2800" dirty="0"/>
              <a:t>是环境很安静，而且，</a:t>
            </a:r>
            <a:endParaRPr lang="en-US" altLang="zh-CN" sz="2800" dirty="0"/>
          </a:p>
          <a:p>
            <a:r>
              <a:rPr lang="en-US" altLang="zh-CN" sz="2800" dirty="0"/>
              <a:t>         </a:t>
            </a:r>
            <a:r>
              <a:rPr lang="zh-CN" altLang="en-US" sz="2800" dirty="0"/>
              <a:t>离学校很近。</a:t>
            </a:r>
            <a:endParaRPr lang="en-US" altLang="zh-CN" sz="2800" dirty="0"/>
          </a:p>
          <a:p>
            <a:r>
              <a:rPr lang="zh-CN" altLang="en-US" sz="2800" dirty="0"/>
              <a:t>女：听起来不错。带家具吗？</a:t>
            </a:r>
            <a:endParaRPr lang="en-US" altLang="zh-CN" sz="2800" dirty="0"/>
          </a:p>
          <a:p>
            <a:r>
              <a:rPr lang="zh-CN" altLang="en-US" sz="2800" dirty="0"/>
              <a:t>男：对不起，不带家具。</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30</a:t>
            </a:r>
            <a:r>
              <a:rPr lang="zh-CN" altLang="en-US" dirty="0"/>
              <a:t>题左右</a:t>
            </a:r>
            <a:r>
              <a:rPr lang="en-US" altLang="zh-CN" dirty="0"/>
              <a:t>: </a:t>
            </a:r>
            <a:r>
              <a:rPr lang="zh-CN" altLang="en-US" dirty="0"/>
              <a:t>高级（低）</a:t>
            </a:r>
            <a:endParaRPr lang="en-US" dirty="0"/>
          </a:p>
        </p:txBody>
      </p:sp>
      <p:pic>
        <p:nvPicPr>
          <p:cNvPr id="15362" name="Picture 2">
            <a:hlinkClick r:id="rId2" action="ppaction://hlinkfile"/>
          </p:cNvPr>
          <p:cNvPicPr>
            <a:picLocks noGrp="1" noChangeAspect="1" noChangeArrowheads="1"/>
          </p:cNvPicPr>
          <p:nvPr>
            <p:ph idx="1"/>
          </p:nvPr>
        </p:nvPicPr>
        <p:blipFill>
          <a:blip r:embed="rId3" cstate="print"/>
          <a:srcRect l="30122" r="30122" b="5717"/>
          <a:stretch>
            <a:fillRect/>
          </a:stretch>
        </p:blipFill>
        <p:spPr bwMode="auto">
          <a:xfrm>
            <a:off x="520246" y="1329136"/>
            <a:ext cx="3943350" cy="5257800"/>
          </a:xfrm>
          <a:prstGeom prst="rect">
            <a:avLst/>
          </a:prstGeom>
          <a:noFill/>
          <a:ln w="9525">
            <a:noFill/>
            <a:miter lim="800000"/>
            <a:headEnd/>
            <a:tailEnd/>
          </a:ln>
        </p:spPr>
      </p:pic>
      <p:sp>
        <p:nvSpPr>
          <p:cNvPr id="5" name="TextBox 4"/>
          <p:cNvSpPr txBox="1"/>
          <p:nvPr/>
        </p:nvSpPr>
        <p:spPr>
          <a:xfrm>
            <a:off x="5638801" y="2667001"/>
            <a:ext cx="4572000" cy="2677656"/>
          </a:xfrm>
          <a:prstGeom prst="rect">
            <a:avLst/>
          </a:prstGeom>
          <a:noFill/>
        </p:spPr>
        <p:txBody>
          <a:bodyPr wrap="square" rtlCol="0">
            <a:spAutoFit/>
          </a:bodyPr>
          <a:lstStyle/>
          <a:p>
            <a:r>
              <a:rPr lang="zh-CN" altLang="en-US" sz="2800" dirty="0"/>
              <a:t>当身体活动的时候，肌肉产生热量。但当身体休息时，除了内脏的新陈代谢外产生的热量极少。事实上，这时，内脏是身体大部分热量的来源。</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36834-2112-FEB5-D975-57E98C491939}"/>
              </a:ext>
            </a:extLst>
          </p:cNvPr>
          <p:cNvSpPr>
            <a:spLocks noGrp="1"/>
          </p:cNvSpPr>
          <p:nvPr>
            <p:ph type="ctrTitle"/>
          </p:nvPr>
        </p:nvSpPr>
        <p:spPr/>
        <p:txBody>
          <a:bodyPr>
            <a:normAutofit fontScale="90000"/>
          </a:bodyPr>
          <a:lstStyle/>
          <a:p>
            <a:pPr algn="ctr"/>
            <a:r>
              <a:rPr lang="en-US" sz="4400" dirty="0"/>
              <a:t>The Role of </a:t>
            </a:r>
            <a:r>
              <a:rPr lang="en-US" dirty="0"/>
              <a:t>Low-stakes Assessments </a:t>
            </a:r>
            <a:r>
              <a:rPr lang="en-US" sz="4400" dirty="0"/>
              <a:t>in CFL Programs </a:t>
            </a:r>
            <a:br>
              <a:rPr lang="en-US" sz="4400" dirty="0"/>
            </a:br>
            <a:r>
              <a:rPr lang="zh-CN" altLang="en-US" sz="4400" b="1" dirty="0"/>
              <a:t>低风险评估</a:t>
            </a:r>
            <a:r>
              <a:rPr lang="zh-CN" altLang="en-US" sz="4400" dirty="0"/>
              <a:t>在</a:t>
            </a:r>
            <a:r>
              <a:rPr lang="en-US" altLang="zh-CN" sz="4000" dirty="0"/>
              <a:t>CFL</a:t>
            </a:r>
            <a:r>
              <a:rPr lang="zh-CN" altLang="en-US" sz="4000" dirty="0"/>
              <a:t>项目中的角色</a:t>
            </a:r>
            <a:endParaRPr lang="en-US" sz="4000" dirty="0"/>
          </a:p>
        </p:txBody>
      </p:sp>
      <p:sp>
        <p:nvSpPr>
          <p:cNvPr id="3" name="Subtitle 2">
            <a:extLst>
              <a:ext uri="{FF2B5EF4-FFF2-40B4-BE49-F238E27FC236}">
                <a16:creationId xmlns:a16="http://schemas.microsoft.com/office/drawing/2014/main" id="{CAAF100B-8468-38FA-1BEA-4454EB099DFA}"/>
              </a:ext>
            </a:extLst>
          </p:cNvPr>
          <p:cNvSpPr>
            <a:spLocks noGrp="1"/>
          </p:cNvSpPr>
          <p:nvPr>
            <p:ph type="subTitle" idx="1"/>
          </p:nvPr>
        </p:nvSpPr>
        <p:spPr>
          <a:xfrm>
            <a:off x="2417780" y="3531204"/>
            <a:ext cx="8637072" cy="1458239"/>
          </a:xfrm>
        </p:spPr>
        <p:txBody>
          <a:bodyPr>
            <a:normAutofit fontScale="85000" lnSpcReduction="20000"/>
          </a:bodyPr>
          <a:lstStyle/>
          <a:p>
            <a:pPr algn="ctr"/>
            <a:r>
              <a:rPr lang="en-US" sz="1600" dirty="0"/>
              <a:t>Galal Walker--- director</a:t>
            </a:r>
            <a:r>
              <a:rPr lang="zh-CN" altLang="en-US" sz="1600" dirty="0"/>
              <a:t>， </a:t>
            </a:r>
            <a:r>
              <a:rPr lang="en-US" sz="1600" dirty="0"/>
              <a:t>National East Asian Languages Resource Center at OSU</a:t>
            </a:r>
          </a:p>
          <a:p>
            <a:pPr algn="ctr"/>
            <a:r>
              <a:rPr lang="zh-CN" altLang="en-US" sz="1600" dirty="0"/>
              <a:t>吴伟克：全美东亚语文资源中心主任</a:t>
            </a:r>
            <a:endParaRPr lang="en-US" sz="1600" dirty="0"/>
          </a:p>
          <a:p>
            <a:pPr algn="ctr"/>
            <a:r>
              <a:rPr lang="en-US" sz="1600" dirty="0"/>
              <a:t>June 10, 2022</a:t>
            </a:r>
          </a:p>
          <a:p>
            <a:pPr algn="ctr"/>
            <a:r>
              <a:rPr lang="en-US" altLang="zh-CN" sz="1600" i="1" dirty="0">
                <a:solidFill>
                  <a:srgbClr val="FF0000"/>
                </a:solidFill>
              </a:rPr>
              <a:t>NEALRC Low-Stakes</a:t>
            </a:r>
            <a:r>
              <a:rPr lang="zh-CN" altLang="en-US" sz="1600" i="1" dirty="0">
                <a:solidFill>
                  <a:srgbClr val="FF0000"/>
                </a:solidFill>
              </a:rPr>
              <a:t> </a:t>
            </a:r>
            <a:r>
              <a:rPr lang="en-US" altLang="zh-CN" sz="1600" i="1" dirty="0">
                <a:solidFill>
                  <a:srgbClr val="FF0000"/>
                </a:solidFill>
              </a:rPr>
              <a:t>Assessment Tools for Chinese teaching and learning</a:t>
            </a:r>
            <a:endParaRPr lang="en-US" sz="1600" i="1" dirty="0">
              <a:solidFill>
                <a:srgbClr val="FF0000"/>
              </a:solidFill>
            </a:endParaRPr>
          </a:p>
        </p:txBody>
      </p:sp>
    </p:spTree>
    <p:extLst>
      <p:ext uri="{BB962C8B-B14F-4D97-AF65-F5344CB8AC3E}">
        <p14:creationId xmlns:p14="http://schemas.microsoft.com/office/powerpoint/2010/main" val="274698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a:t>
            </a:r>
            <a:r>
              <a:rPr lang="zh-CN" altLang="en-US" dirty="0"/>
              <a:t>题左右</a:t>
            </a:r>
            <a:r>
              <a:rPr lang="en-US" dirty="0"/>
              <a:t>:  </a:t>
            </a:r>
            <a:r>
              <a:rPr lang="zh-CN" altLang="en-US" dirty="0"/>
              <a:t>高级（高）</a:t>
            </a:r>
            <a:endParaRPr lang="en-US" dirty="0"/>
          </a:p>
        </p:txBody>
      </p:sp>
      <p:pic>
        <p:nvPicPr>
          <p:cNvPr id="16386" name="Picture 2">
            <a:hlinkClick r:id="rId2" action="ppaction://hlinkfile"/>
          </p:cNvPr>
          <p:cNvPicPr>
            <a:picLocks noGrp="1" noChangeAspect="1" noChangeArrowheads="1"/>
          </p:cNvPicPr>
          <p:nvPr>
            <p:ph idx="1"/>
          </p:nvPr>
        </p:nvPicPr>
        <p:blipFill>
          <a:blip r:embed="rId3" cstate="print"/>
          <a:srcRect l="29175" r="30122" b="5717"/>
          <a:stretch>
            <a:fillRect/>
          </a:stretch>
        </p:blipFill>
        <p:spPr bwMode="auto">
          <a:xfrm>
            <a:off x="4267200" y="1295400"/>
            <a:ext cx="3657600" cy="476338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答到</a:t>
            </a:r>
            <a:r>
              <a:rPr lang="en-US" altLang="zh-CN" dirty="0"/>
              <a:t>55</a:t>
            </a:r>
            <a:r>
              <a:rPr lang="zh-CN" altLang="en-US" dirty="0"/>
              <a:t>题</a:t>
            </a:r>
            <a:r>
              <a:rPr lang="en-US" dirty="0"/>
              <a:t>: </a:t>
            </a:r>
            <a:r>
              <a:rPr lang="zh-CN" altLang="en-US" dirty="0"/>
              <a:t>优秀</a:t>
            </a:r>
            <a:endParaRPr lang="en-US" dirty="0"/>
          </a:p>
        </p:txBody>
      </p:sp>
      <p:pic>
        <p:nvPicPr>
          <p:cNvPr id="18434" name="Picture 2">
            <a:hlinkClick r:id="rId2" action="ppaction://hlinkfile"/>
          </p:cNvPr>
          <p:cNvPicPr>
            <a:picLocks noGrp="1" noChangeAspect="1" noChangeArrowheads="1"/>
          </p:cNvPicPr>
          <p:nvPr>
            <p:ph idx="1"/>
          </p:nvPr>
        </p:nvPicPr>
        <p:blipFill>
          <a:blip r:embed="rId3" cstate="print"/>
          <a:srcRect l="30122" r="30122" b="5717"/>
          <a:stretch>
            <a:fillRect/>
          </a:stretch>
        </p:blipFill>
        <p:spPr bwMode="auto">
          <a:xfrm>
            <a:off x="4267200" y="1346200"/>
            <a:ext cx="3505200" cy="4673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Certificate Function </a:t>
            </a:r>
            <a:r>
              <a:rPr lang="zh-CN" altLang="en-US" b="1" dirty="0"/>
              <a:t>印制证书</a:t>
            </a:r>
            <a:endParaRPr lang="en-US" b="1" dirty="0"/>
          </a:p>
        </p:txBody>
      </p:sp>
      <p:sp>
        <p:nvSpPr>
          <p:cNvPr id="4" name="Content Placeholder 3">
            <a:extLst>
              <a:ext uri="{FF2B5EF4-FFF2-40B4-BE49-F238E27FC236}">
                <a16:creationId xmlns:a16="http://schemas.microsoft.com/office/drawing/2014/main" id="{857EFDAB-CA12-4D66-B04A-AAEBA6B7DC2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646F1E5-B5F3-4330-A748-561E2FC1453A}"/>
              </a:ext>
            </a:extLst>
          </p:cNvPr>
          <p:cNvPicPr>
            <a:picLocks noChangeAspect="1"/>
          </p:cNvPicPr>
          <p:nvPr/>
        </p:nvPicPr>
        <p:blipFill rotWithShape="1">
          <a:blip r:embed="rId2"/>
          <a:srcRect l="17116" t="8562" r="15322" b="24532"/>
          <a:stretch/>
        </p:blipFill>
        <p:spPr>
          <a:xfrm>
            <a:off x="2042160" y="1853754"/>
            <a:ext cx="7660640" cy="426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975C-D434-4D92-AE10-D1DD396B3A7A}"/>
              </a:ext>
            </a:extLst>
          </p:cNvPr>
          <p:cNvSpPr>
            <a:spLocks noGrp="1"/>
          </p:cNvSpPr>
          <p:nvPr>
            <p:ph type="title"/>
          </p:nvPr>
        </p:nvSpPr>
        <p:spPr/>
        <p:txBody>
          <a:bodyPr/>
          <a:lstStyle/>
          <a:p>
            <a:r>
              <a:rPr lang="zh-CN" altLang="en-US" dirty="0"/>
              <a:t>注册首页</a:t>
            </a:r>
            <a:endParaRPr lang="en-US" dirty="0"/>
          </a:p>
        </p:txBody>
      </p:sp>
      <p:pic>
        <p:nvPicPr>
          <p:cNvPr id="7" name="Content Placeholder 6">
            <a:extLst>
              <a:ext uri="{FF2B5EF4-FFF2-40B4-BE49-F238E27FC236}">
                <a16:creationId xmlns:a16="http://schemas.microsoft.com/office/drawing/2014/main" id="{7F674126-A548-485F-806E-4EF337D633AC}"/>
              </a:ext>
            </a:extLst>
          </p:cNvPr>
          <p:cNvPicPr>
            <a:picLocks noGrp="1" noChangeAspect="1"/>
          </p:cNvPicPr>
          <p:nvPr>
            <p:ph idx="1"/>
          </p:nvPr>
        </p:nvPicPr>
        <p:blipFill>
          <a:blip r:embed="rId2"/>
          <a:stretch>
            <a:fillRect/>
          </a:stretch>
        </p:blipFill>
        <p:spPr>
          <a:xfrm>
            <a:off x="2355392" y="1926252"/>
            <a:ext cx="7123888" cy="4007187"/>
          </a:xfrm>
        </p:spPr>
      </p:pic>
      <p:sp>
        <p:nvSpPr>
          <p:cNvPr id="4" name="Footer Placeholder 3">
            <a:extLst>
              <a:ext uri="{FF2B5EF4-FFF2-40B4-BE49-F238E27FC236}">
                <a16:creationId xmlns:a16="http://schemas.microsoft.com/office/drawing/2014/main" id="{7B09ABAF-9BED-45F1-B740-DD7167C4DA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CEFA77-B6BA-437D-8D4C-DF83A44C72A3}"/>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1848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268E-965B-4F27-B093-DA5181B9FC04}"/>
              </a:ext>
            </a:extLst>
          </p:cNvPr>
          <p:cNvSpPr>
            <a:spLocks noGrp="1"/>
          </p:cNvSpPr>
          <p:nvPr>
            <p:ph type="title"/>
          </p:nvPr>
        </p:nvSpPr>
        <p:spPr>
          <a:xfrm>
            <a:off x="1451524" y="478381"/>
            <a:ext cx="9603275" cy="1049235"/>
          </a:xfrm>
        </p:spPr>
        <p:txBody>
          <a:bodyPr/>
          <a:lstStyle/>
          <a:p>
            <a:r>
              <a:rPr lang="zh-CN" altLang="en-US" dirty="0"/>
              <a:t>老师户头页面</a:t>
            </a:r>
            <a:endParaRPr lang="en-US" dirty="0"/>
          </a:p>
        </p:txBody>
      </p:sp>
      <p:pic>
        <p:nvPicPr>
          <p:cNvPr id="7" name="Content Placeholder 6">
            <a:extLst>
              <a:ext uri="{FF2B5EF4-FFF2-40B4-BE49-F238E27FC236}">
                <a16:creationId xmlns:a16="http://schemas.microsoft.com/office/drawing/2014/main" id="{F3E9239B-DAD9-4A38-B212-F66DFBC7FF91}"/>
              </a:ext>
            </a:extLst>
          </p:cNvPr>
          <p:cNvPicPr>
            <a:picLocks noGrp="1" noChangeAspect="1"/>
          </p:cNvPicPr>
          <p:nvPr>
            <p:ph idx="1"/>
          </p:nvPr>
        </p:nvPicPr>
        <p:blipFill>
          <a:blip r:embed="rId2"/>
          <a:stretch>
            <a:fillRect/>
          </a:stretch>
        </p:blipFill>
        <p:spPr>
          <a:xfrm>
            <a:off x="1465540" y="1117409"/>
            <a:ext cx="9749704" cy="4807942"/>
          </a:xfrm>
        </p:spPr>
      </p:pic>
      <p:sp>
        <p:nvSpPr>
          <p:cNvPr id="4" name="Footer Placeholder 3">
            <a:extLst>
              <a:ext uri="{FF2B5EF4-FFF2-40B4-BE49-F238E27FC236}">
                <a16:creationId xmlns:a16="http://schemas.microsoft.com/office/drawing/2014/main" id="{6530D4A7-9927-434E-94DF-A6BA770490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37885F-4C86-4432-BE4B-35A4E022AC8E}"/>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34314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E5EE-5B6F-4827-865A-B6D1F184240D}"/>
              </a:ext>
            </a:extLst>
          </p:cNvPr>
          <p:cNvSpPr>
            <a:spLocks noGrp="1"/>
          </p:cNvSpPr>
          <p:nvPr>
            <p:ph type="title"/>
          </p:nvPr>
        </p:nvSpPr>
        <p:spPr/>
        <p:txBody>
          <a:bodyPr/>
          <a:lstStyle/>
          <a:p>
            <a:r>
              <a:rPr lang="zh-CN" altLang="en-US" dirty="0"/>
              <a:t>老师添加学生户头页面</a:t>
            </a:r>
            <a:r>
              <a:rPr lang="en-US" dirty="0"/>
              <a:t> </a:t>
            </a:r>
            <a:br>
              <a:rPr lang="en-US" dirty="0"/>
            </a:br>
            <a:endParaRPr lang="en-US" dirty="0"/>
          </a:p>
        </p:txBody>
      </p:sp>
      <p:pic>
        <p:nvPicPr>
          <p:cNvPr id="6" name="Content Placeholder 5">
            <a:extLst>
              <a:ext uri="{FF2B5EF4-FFF2-40B4-BE49-F238E27FC236}">
                <a16:creationId xmlns:a16="http://schemas.microsoft.com/office/drawing/2014/main" id="{864FBC83-0F5E-468C-B5E0-5BAC20F9C29E}"/>
              </a:ext>
            </a:extLst>
          </p:cNvPr>
          <p:cNvPicPr>
            <a:picLocks noGrp="1" noChangeAspect="1"/>
          </p:cNvPicPr>
          <p:nvPr>
            <p:ph idx="1"/>
          </p:nvPr>
        </p:nvPicPr>
        <p:blipFill>
          <a:blip r:embed="rId2"/>
          <a:stretch>
            <a:fillRect/>
          </a:stretch>
        </p:blipFill>
        <p:spPr>
          <a:xfrm>
            <a:off x="2765863" y="1324942"/>
            <a:ext cx="6815017" cy="4345105"/>
          </a:xfrm>
          <a:prstGeom prst="rect">
            <a:avLst/>
          </a:prstGeom>
        </p:spPr>
      </p:pic>
      <p:sp>
        <p:nvSpPr>
          <p:cNvPr id="4" name="Footer Placeholder 3">
            <a:extLst>
              <a:ext uri="{FF2B5EF4-FFF2-40B4-BE49-F238E27FC236}">
                <a16:creationId xmlns:a16="http://schemas.microsoft.com/office/drawing/2014/main" id="{21FCBD91-EC2F-4A67-A3C2-C4BB3EC30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D6A9D4-82E7-499B-8AF8-3595D9AC3C55}"/>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0833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6012-CA97-4E7B-99D7-7DBC65132091}"/>
              </a:ext>
            </a:extLst>
          </p:cNvPr>
          <p:cNvSpPr>
            <a:spLocks noGrp="1"/>
          </p:cNvSpPr>
          <p:nvPr>
            <p:ph type="title"/>
          </p:nvPr>
        </p:nvSpPr>
        <p:spPr/>
        <p:txBody>
          <a:bodyPr/>
          <a:lstStyle/>
          <a:p>
            <a:r>
              <a:rPr lang="zh-CN" altLang="en-US" dirty="0"/>
              <a:t>老师管理学生信息页面</a:t>
            </a:r>
            <a:endParaRPr lang="en-US" dirty="0"/>
          </a:p>
        </p:txBody>
      </p:sp>
      <p:pic>
        <p:nvPicPr>
          <p:cNvPr id="7" name="Content Placeholder 6" descr="Table&#10;&#10;Description automatically generated">
            <a:extLst>
              <a:ext uri="{FF2B5EF4-FFF2-40B4-BE49-F238E27FC236}">
                <a16:creationId xmlns:a16="http://schemas.microsoft.com/office/drawing/2014/main" id="{AA3166BD-4984-4DF8-B61E-B18BECDBB900}"/>
              </a:ext>
            </a:extLst>
          </p:cNvPr>
          <p:cNvPicPr>
            <a:picLocks noGrp="1" noChangeAspect="1"/>
          </p:cNvPicPr>
          <p:nvPr>
            <p:ph idx="1"/>
          </p:nvPr>
        </p:nvPicPr>
        <p:blipFill>
          <a:blip r:embed="rId2"/>
          <a:stretch>
            <a:fillRect/>
          </a:stretch>
        </p:blipFill>
        <p:spPr>
          <a:xfrm>
            <a:off x="2600326" y="1934833"/>
            <a:ext cx="5813184" cy="3816680"/>
          </a:xfrm>
        </p:spPr>
      </p:pic>
      <p:sp>
        <p:nvSpPr>
          <p:cNvPr id="4" name="Footer Placeholder 3">
            <a:extLst>
              <a:ext uri="{FF2B5EF4-FFF2-40B4-BE49-F238E27FC236}">
                <a16:creationId xmlns:a16="http://schemas.microsoft.com/office/drawing/2014/main" id="{9C670AD4-79F4-413D-BFC8-96B6C88C69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CD8D47-5D50-46A1-9C7C-096654D95D50}"/>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00540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FE19-86F2-4E3F-A83D-F6E95E300F34}"/>
              </a:ext>
            </a:extLst>
          </p:cNvPr>
          <p:cNvSpPr>
            <a:spLocks noGrp="1"/>
          </p:cNvSpPr>
          <p:nvPr>
            <p:ph type="title"/>
          </p:nvPr>
        </p:nvSpPr>
        <p:spPr/>
        <p:txBody>
          <a:bodyPr/>
          <a:lstStyle/>
          <a:p>
            <a:r>
              <a:rPr lang="zh-CN" altLang="en-US" dirty="0"/>
              <a:t>老师管理学生成绩页面</a:t>
            </a:r>
            <a:endParaRPr lang="en-US" dirty="0"/>
          </a:p>
        </p:txBody>
      </p:sp>
      <p:pic>
        <p:nvPicPr>
          <p:cNvPr id="7" name="Content Placeholder 6" descr="Table&#10;&#10;Description automatically generated">
            <a:extLst>
              <a:ext uri="{FF2B5EF4-FFF2-40B4-BE49-F238E27FC236}">
                <a16:creationId xmlns:a16="http://schemas.microsoft.com/office/drawing/2014/main" id="{9B2E8011-59FB-4AEA-A35A-93A3F5BDB9DD}"/>
              </a:ext>
            </a:extLst>
          </p:cNvPr>
          <p:cNvPicPr>
            <a:picLocks noGrp="1" noChangeAspect="1"/>
          </p:cNvPicPr>
          <p:nvPr>
            <p:ph idx="1"/>
          </p:nvPr>
        </p:nvPicPr>
        <p:blipFill>
          <a:blip r:embed="rId2"/>
          <a:stretch>
            <a:fillRect/>
          </a:stretch>
        </p:blipFill>
        <p:spPr>
          <a:xfrm>
            <a:off x="3016741" y="1329136"/>
            <a:ext cx="6737109" cy="4423288"/>
          </a:xfrm>
        </p:spPr>
      </p:pic>
      <p:sp>
        <p:nvSpPr>
          <p:cNvPr id="4" name="Footer Placeholder 3">
            <a:extLst>
              <a:ext uri="{FF2B5EF4-FFF2-40B4-BE49-F238E27FC236}">
                <a16:creationId xmlns:a16="http://schemas.microsoft.com/office/drawing/2014/main" id="{61949861-D629-43BC-B803-9454103BA7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3F3253-5261-47F3-99FE-C7066661ACCB}"/>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31081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C069-E54B-402F-9236-9A9CDB6B3C22}"/>
              </a:ext>
            </a:extLst>
          </p:cNvPr>
          <p:cNvSpPr>
            <a:spLocks noGrp="1"/>
          </p:cNvSpPr>
          <p:nvPr>
            <p:ph type="title"/>
          </p:nvPr>
        </p:nvSpPr>
        <p:spPr/>
        <p:txBody>
          <a:bodyPr/>
          <a:lstStyle/>
          <a:p>
            <a:r>
              <a:rPr lang="en-US" altLang="zh-CN" dirty="0"/>
              <a:t>CCALT</a:t>
            </a:r>
            <a:r>
              <a:rPr lang="zh-CN" altLang="en-US"/>
              <a:t>大致用</a:t>
            </a:r>
            <a:r>
              <a:rPr lang="zh-CN" altLang="en-US" dirty="0"/>
              <a:t>途</a:t>
            </a:r>
            <a:endParaRPr lang="en-US" dirty="0"/>
          </a:p>
        </p:txBody>
      </p:sp>
      <p:sp>
        <p:nvSpPr>
          <p:cNvPr id="3" name="Content Placeholder 2">
            <a:extLst>
              <a:ext uri="{FF2B5EF4-FFF2-40B4-BE49-F238E27FC236}">
                <a16:creationId xmlns:a16="http://schemas.microsoft.com/office/drawing/2014/main" id="{034AB4B0-ABC8-4AB8-9105-D6577C88EBF9}"/>
              </a:ext>
            </a:extLst>
          </p:cNvPr>
          <p:cNvSpPr>
            <a:spLocks noGrp="1"/>
          </p:cNvSpPr>
          <p:nvPr>
            <p:ph idx="1"/>
          </p:nvPr>
        </p:nvSpPr>
        <p:spPr/>
        <p:txBody>
          <a:bodyPr/>
          <a:lstStyle/>
          <a:p>
            <a:r>
              <a:rPr lang="en-US" dirty="0"/>
              <a:t>1</a:t>
            </a:r>
            <a:r>
              <a:rPr lang="zh-CN" altLang="en-US" dirty="0"/>
              <a:t>）可以用来做听力摸底分班测试</a:t>
            </a:r>
            <a:endParaRPr lang="en-US" altLang="zh-CN" dirty="0"/>
          </a:p>
          <a:p>
            <a:r>
              <a:rPr lang="en-US" dirty="0"/>
              <a:t>2</a:t>
            </a:r>
            <a:r>
              <a:rPr lang="zh-CN" altLang="en-US" dirty="0"/>
              <a:t>）在学期中或学期末，可以对学习者进行形成性评估</a:t>
            </a:r>
            <a:endParaRPr lang="en-US" altLang="zh-CN" dirty="0"/>
          </a:p>
          <a:p>
            <a:r>
              <a:rPr lang="en-US" dirty="0"/>
              <a:t>3</a:t>
            </a:r>
            <a:r>
              <a:rPr lang="zh-CN" altLang="en-US" dirty="0"/>
              <a:t>）学生可以对听力进行自测，但不宜过多，过于频繁。</a:t>
            </a:r>
            <a:endParaRPr lang="en-US" dirty="0"/>
          </a:p>
        </p:txBody>
      </p:sp>
      <p:sp>
        <p:nvSpPr>
          <p:cNvPr id="4" name="Footer Placeholder 3">
            <a:extLst>
              <a:ext uri="{FF2B5EF4-FFF2-40B4-BE49-F238E27FC236}">
                <a16:creationId xmlns:a16="http://schemas.microsoft.com/office/drawing/2014/main" id="{42324B87-679C-49AC-860E-8F42C17B3A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AA6A0F-DD86-433A-B2E4-62BD12673DD8}"/>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17507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EC81-704C-4081-BBF8-6106B54CC1F6}"/>
              </a:ext>
            </a:extLst>
          </p:cNvPr>
          <p:cNvSpPr>
            <a:spLocks noGrp="1"/>
          </p:cNvSpPr>
          <p:nvPr>
            <p:ph type="title"/>
          </p:nvPr>
        </p:nvSpPr>
        <p:spPr/>
        <p:txBody>
          <a:bodyPr>
            <a:normAutofit/>
          </a:bodyPr>
          <a:lstStyle/>
          <a:p>
            <a:pPr algn="ctr"/>
            <a:r>
              <a:rPr lang="zh-CN" altLang="en-US" sz="4800" b="1" dirty="0"/>
              <a:t>谢谢</a:t>
            </a:r>
            <a:endParaRPr lang="en-US" sz="4800" b="1" dirty="0"/>
          </a:p>
        </p:txBody>
      </p:sp>
      <p:sp>
        <p:nvSpPr>
          <p:cNvPr id="3" name="Content Placeholder 2">
            <a:extLst>
              <a:ext uri="{FF2B5EF4-FFF2-40B4-BE49-F238E27FC236}">
                <a16:creationId xmlns:a16="http://schemas.microsoft.com/office/drawing/2014/main" id="{D58E1145-9F04-432B-A9F0-D3751F8B3BE2}"/>
              </a:ext>
            </a:extLst>
          </p:cNvPr>
          <p:cNvSpPr>
            <a:spLocks noGrp="1"/>
          </p:cNvSpPr>
          <p:nvPr>
            <p:ph idx="1"/>
          </p:nvPr>
        </p:nvSpPr>
        <p:spPr/>
        <p:txBody>
          <a:bodyPr/>
          <a:lstStyle/>
          <a:p>
            <a:pPr algn="ctr"/>
            <a:endParaRPr lang="en-US" altLang="zh-CN" dirty="0"/>
          </a:p>
          <a:p>
            <a:pPr algn="ctr"/>
            <a:r>
              <a:rPr lang="zh-CN" altLang="en-US" dirty="0"/>
              <a:t>李敏儒</a:t>
            </a:r>
            <a:endParaRPr lang="en-US" altLang="zh-CN" dirty="0"/>
          </a:p>
          <a:p>
            <a:pPr algn="ctr"/>
            <a:r>
              <a:rPr lang="en-US" altLang="zh-CN" dirty="0">
                <a:hlinkClick r:id="rId2"/>
              </a:rPr>
              <a:t>Li.28@osu.edu</a:t>
            </a:r>
            <a:endParaRPr lang="en-US" altLang="zh-CN" dirty="0"/>
          </a:p>
        </p:txBody>
      </p:sp>
    </p:spTree>
    <p:extLst>
      <p:ext uri="{BB962C8B-B14F-4D97-AF65-F5344CB8AC3E}">
        <p14:creationId xmlns:p14="http://schemas.microsoft.com/office/powerpoint/2010/main" val="210814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9B21-2433-A0C8-3E3C-47033A392A5C}"/>
              </a:ext>
            </a:extLst>
          </p:cNvPr>
          <p:cNvSpPr>
            <a:spLocks noGrp="1"/>
          </p:cNvSpPr>
          <p:nvPr>
            <p:ph type="title"/>
          </p:nvPr>
        </p:nvSpPr>
        <p:spPr>
          <a:xfrm>
            <a:off x="1447331" y="638508"/>
            <a:ext cx="9605635" cy="1059305"/>
          </a:xfrm>
        </p:spPr>
        <p:txBody>
          <a:bodyPr>
            <a:normAutofit fontScale="90000"/>
          </a:bodyPr>
          <a:lstStyle/>
          <a:p>
            <a:r>
              <a:rPr lang="en-US" dirty="0"/>
              <a:t>The Major areas of problem areas in programs of Chinese as a foreign language</a:t>
            </a:r>
            <a:br>
              <a:rPr lang="en-US" dirty="0"/>
            </a:br>
            <a:r>
              <a:rPr lang="zh-CN" altLang="en-US" dirty="0"/>
              <a:t>中文作为外语项目中主要的问题及解决方式</a:t>
            </a:r>
            <a:r>
              <a:rPr lang="en-US" dirty="0"/>
              <a:t> </a:t>
            </a:r>
          </a:p>
        </p:txBody>
      </p:sp>
      <p:sp>
        <p:nvSpPr>
          <p:cNvPr id="3" name="Content Placeholder 2">
            <a:extLst>
              <a:ext uri="{FF2B5EF4-FFF2-40B4-BE49-F238E27FC236}">
                <a16:creationId xmlns:a16="http://schemas.microsoft.com/office/drawing/2014/main" id="{0BD2C794-CE0F-AF47-8C39-5E5B55BFEAA4}"/>
              </a:ext>
            </a:extLst>
          </p:cNvPr>
          <p:cNvSpPr>
            <a:spLocks noGrp="1"/>
          </p:cNvSpPr>
          <p:nvPr>
            <p:ph sz="half" idx="1"/>
          </p:nvPr>
        </p:nvSpPr>
        <p:spPr>
          <a:xfrm>
            <a:off x="1447331" y="2010878"/>
            <a:ext cx="4645152" cy="3448595"/>
          </a:xfrm>
        </p:spPr>
        <p:txBody>
          <a:bodyPr>
            <a:normAutofit fontScale="47500" lnSpcReduction="20000"/>
          </a:bodyPr>
          <a:lstStyle/>
          <a:p>
            <a:pPr marL="0" indent="0">
              <a:buNone/>
            </a:pPr>
            <a:r>
              <a:rPr lang="zh-CN" altLang="en-US" sz="4500" dirty="0"/>
              <a:t>问题</a:t>
            </a:r>
            <a:r>
              <a:rPr lang="en-US" sz="4500" dirty="0"/>
              <a:t>		</a:t>
            </a:r>
            <a:r>
              <a:rPr lang="zh-CN" altLang="en-US" sz="4500" dirty="0"/>
              <a:t>解决方法</a:t>
            </a:r>
            <a:endParaRPr lang="en-US" sz="4500" dirty="0"/>
          </a:p>
          <a:p>
            <a:endParaRPr lang="en-US" sz="4500" dirty="0"/>
          </a:p>
          <a:p>
            <a:r>
              <a:rPr lang="zh-CN" altLang="en-US" sz="4500" dirty="0"/>
              <a:t>时间</a:t>
            </a:r>
            <a:r>
              <a:rPr lang="en-US" sz="4500" dirty="0"/>
              <a:t> 		</a:t>
            </a:r>
            <a:r>
              <a:rPr lang="zh-CN" altLang="en-US" sz="4500" dirty="0"/>
              <a:t>聚焦文化内容</a:t>
            </a:r>
            <a:endParaRPr lang="en-US" sz="4500" dirty="0"/>
          </a:p>
          <a:p>
            <a:endParaRPr lang="en-US" sz="4500" dirty="0"/>
          </a:p>
          <a:p>
            <a:r>
              <a:rPr lang="zh-CN" altLang="en-US" sz="4500" dirty="0"/>
              <a:t>教学</a:t>
            </a:r>
            <a:r>
              <a:rPr lang="en-US" altLang="zh-CN" sz="4500" dirty="0"/>
              <a:t>	</a:t>
            </a:r>
            <a:r>
              <a:rPr lang="en-US" sz="4500" dirty="0"/>
              <a:t>	</a:t>
            </a:r>
            <a:r>
              <a:rPr lang="zh-CN" altLang="en-US" sz="4500" dirty="0"/>
              <a:t>聚焦学习体演</a:t>
            </a:r>
            <a:endParaRPr lang="en-US" sz="4500" dirty="0"/>
          </a:p>
          <a:p>
            <a:endParaRPr lang="en-US" sz="4500" dirty="0"/>
          </a:p>
          <a:p>
            <a:r>
              <a:rPr lang="zh-CN" altLang="en-US" sz="4500" dirty="0"/>
              <a:t>科技</a:t>
            </a:r>
            <a:r>
              <a:rPr lang="en-US" altLang="zh-CN" sz="4500" dirty="0"/>
              <a:t>	</a:t>
            </a:r>
            <a:r>
              <a:rPr lang="en-US" sz="4500" dirty="0"/>
              <a:t>	</a:t>
            </a:r>
            <a:r>
              <a:rPr lang="zh-CN" altLang="en-US" sz="4500" dirty="0"/>
              <a:t>聚焦自我学习</a:t>
            </a:r>
            <a:endParaRPr lang="en-US" sz="4500" dirty="0"/>
          </a:p>
          <a:p>
            <a:endParaRPr lang="en-US" dirty="0"/>
          </a:p>
        </p:txBody>
      </p:sp>
      <p:sp>
        <p:nvSpPr>
          <p:cNvPr id="4" name="Content Placeholder 3">
            <a:extLst>
              <a:ext uri="{FF2B5EF4-FFF2-40B4-BE49-F238E27FC236}">
                <a16:creationId xmlns:a16="http://schemas.microsoft.com/office/drawing/2014/main" id="{1AEB1915-88DB-CEC5-9A73-D60A677B3DC4}"/>
              </a:ext>
            </a:extLst>
          </p:cNvPr>
          <p:cNvSpPr>
            <a:spLocks noGrp="1"/>
          </p:cNvSpPr>
          <p:nvPr>
            <p:ph sz="half" idx="2"/>
          </p:nvPr>
        </p:nvSpPr>
        <p:spPr>
          <a:xfrm>
            <a:off x="6099518" y="2017343"/>
            <a:ext cx="6092481" cy="3897682"/>
          </a:xfrm>
        </p:spPr>
        <p:txBody>
          <a:bodyPr>
            <a:normAutofit fontScale="47500" lnSpcReduction="20000"/>
          </a:bodyPr>
          <a:lstStyle/>
          <a:p>
            <a:pPr marL="0" indent="0">
              <a:buNone/>
            </a:pPr>
            <a:r>
              <a:rPr lang="en-US" sz="4500" dirty="0"/>
              <a:t>Problem areas    	Solution areas</a:t>
            </a:r>
          </a:p>
          <a:p>
            <a:endParaRPr lang="en-US" sz="3500" dirty="0"/>
          </a:p>
          <a:p>
            <a:r>
              <a:rPr lang="en-US" sz="3500" dirty="0"/>
              <a:t>Time 		Focus content on culture </a:t>
            </a:r>
          </a:p>
          <a:p>
            <a:pPr marL="0" indent="0">
              <a:buNone/>
            </a:pPr>
            <a:endParaRPr lang="en-US" sz="3500" dirty="0"/>
          </a:p>
          <a:p>
            <a:r>
              <a:rPr lang="en-US" sz="3500" dirty="0"/>
              <a:t>Teaching	Focus on learning to perform</a:t>
            </a:r>
          </a:p>
          <a:p>
            <a:endParaRPr lang="en-US" sz="3500" dirty="0"/>
          </a:p>
          <a:p>
            <a:r>
              <a:rPr lang="en-US" sz="3500" dirty="0"/>
              <a:t>Technology	Focus on learning autonomously</a:t>
            </a:r>
          </a:p>
          <a:p>
            <a:endParaRPr lang="en-US" sz="1600" dirty="0"/>
          </a:p>
          <a:p>
            <a:endParaRPr lang="en-US" sz="1600" dirty="0"/>
          </a:p>
        </p:txBody>
      </p:sp>
      <p:sp>
        <p:nvSpPr>
          <p:cNvPr id="5" name="Footer Placeholder 4">
            <a:extLst>
              <a:ext uri="{FF2B5EF4-FFF2-40B4-BE49-F238E27FC236}">
                <a16:creationId xmlns:a16="http://schemas.microsoft.com/office/drawing/2014/main" id="{E76A6569-BFCC-3159-1DDE-72871C4D5C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70F467-964D-DD18-6A9B-DCB5A3A50A9C}"/>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840622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D88B-1B3E-CC3C-C560-207C726975AB}"/>
              </a:ext>
            </a:extLst>
          </p:cNvPr>
          <p:cNvSpPr>
            <a:spLocks noGrp="1"/>
          </p:cNvSpPr>
          <p:nvPr>
            <p:ph type="title"/>
          </p:nvPr>
        </p:nvSpPr>
        <p:spPr>
          <a:xfrm>
            <a:off x="1318312" y="392949"/>
            <a:ext cx="9605635" cy="1059305"/>
          </a:xfrm>
        </p:spPr>
        <p:txBody>
          <a:bodyPr/>
          <a:lstStyle/>
          <a:p>
            <a:r>
              <a:rPr lang="en-US" dirty="0"/>
              <a:t>Culture       performance        autonomy</a:t>
            </a:r>
            <a:br>
              <a:rPr lang="en-US" dirty="0"/>
            </a:br>
            <a:r>
              <a:rPr lang="zh-CN" altLang="en-US" dirty="0"/>
              <a:t>文化</a:t>
            </a:r>
            <a:r>
              <a:rPr lang="en-US" altLang="zh-CN" dirty="0"/>
              <a:t>			</a:t>
            </a:r>
            <a:r>
              <a:rPr lang="zh-CN" altLang="en-US" dirty="0"/>
              <a:t>体演</a:t>
            </a:r>
            <a:r>
              <a:rPr lang="en-US" altLang="zh-CN" dirty="0"/>
              <a:t>				</a:t>
            </a:r>
            <a:r>
              <a:rPr lang="zh-CN" altLang="en-US" dirty="0"/>
              <a:t>自主学习</a:t>
            </a:r>
            <a:endParaRPr lang="en-US" dirty="0"/>
          </a:p>
        </p:txBody>
      </p:sp>
      <p:sp>
        <p:nvSpPr>
          <p:cNvPr id="3" name="Content Placeholder 2">
            <a:extLst>
              <a:ext uri="{FF2B5EF4-FFF2-40B4-BE49-F238E27FC236}">
                <a16:creationId xmlns:a16="http://schemas.microsoft.com/office/drawing/2014/main" id="{B3BF763C-0950-90AD-B142-52B9E899308A}"/>
              </a:ext>
            </a:extLst>
          </p:cNvPr>
          <p:cNvSpPr>
            <a:spLocks noGrp="1"/>
          </p:cNvSpPr>
          <p:nvPr>
            <p:ph sz="half" idx="1"/>
          </p:nvPr>
        </p:nvSpPr>
        <p:spPr>
          <a:xfrm>
            <a:off x="152400" y="1828800"/>
            <a:ext cx="5762625" cy="3802381"/>
          </a:xfrm>
        </p:spPr>
        <p:txBody>
          <a:bodyPr>
            <a:noAutofit/>
          </a:bodyPr>
          <a:lstStyle/>
          <a:p>
            <a:r>
              <a:rPr lang="zh-CN" altLang="en-US" sz="2400" dirty="0"/>
              <a:t>文化：中国社会中的行为、信息、成就文化</a:t>
            </a:r>
            <a:endParaRPr lang="en-US" altLang="zh-CN" sz="2400" dirty="0"/>
          </a:p>
          <a:p>
            <a:r>
              <a:rPr lang="zh-CN" altLang="en-US" sz="2400" dirty="0"/>
              <a:t>体演：演习在中国社会中有效的交流</a:t>
            </a:r>
            <a:endParaRPr lang="en-US" altLang="zh-CN" sz="2400" dirty="0"/>
          </a:p>
          <a:p>
            <a:r>
              <a:rPr lang="zh-CN" altLang="en-US" sz="2400" dirty="0"/>
              <a:t>自主学习：中文学习者根据他们的兴趣，通过长期的努力来发展他们在中国社会中与人用中文交流的能力。</a:t>
            </a:r>
            <a:endParaRPr lang="en-US" sz="2400" dirty="0"/>
          </a:p>
        </p:txBody>
      </p:sp>
      <p:sp>
        <p:nvSpPr>
          <p:cNvPr id="4" name="Content Placeholder 3">
            <a:extLst>
              <a:ext uri="{FF2B5EF4-FFF2-40B4-BE49-F238E27FC236}">
                <a16:creationId xmlns:a16="http://schemas.microsoft.com/office/drawing/2014/main" id="{1AD03D22-3EF4-3574-EA7D-1C0E44B6DC06}"/>
              </a:ext>
            </a:extLst>
          </p:cNvPr>
          <p:cNvSpPr>
            <a:spLocks noGrp="1"/>
          </p:cNvSpPr>
          <p:nvPr>
            <p:ph sz="half" idx="2"/>
          </p:nvPr>
        </p:nvSpPr>
        <p:spPr>
          <a:xfrm>
            <a:off x="5915025" y="1828800"/>
            <a:ext cx="6448426" cy="3441520"/>
          </a:xfrm>
        </p:spPr>
        <p:txBody>
          <a:bodyPr>
            <a:noAutofit/>
          </a:bodyPr>
          <a:lstStyle/>
          <a:p>
            <a:r>
              <a:rPr lang="en-US" sz="2400" dirty="0"/>
              <a:t>Culture-- behavior, information, achievements in Chinese society</a:t>
            </a:r>
          </a:p>
          <a:p>
            <a:r>
              <a:rPr lang="en-US" sz="2400" dirty="0"/>
              <a:t>Performance– enacting communication events that are effective in Chinese society</a:t>
            </a:r>
          </a:p>
          <a:p>
            <a:r>
              <a:rPr lang="en-US" sz="2400" dirty="0"/>
              <a:t>Autonomy– CFL learners acting on their own interests when engaged in the long-term effort to develop the ability to communicate with Chinese in Chinese society</a:t>
            </a:r>
          </a:p>
        </p:txBody>
      </p:sp>
      <p:sp>
        <p:nvSpPr>
          <p:cNvPr id="6" name="Footer Placeholder 5">
            <a:extLst>
              <a:ext uri="{FF2B5EF4-FFF2-40B4-BE49-F238E27FC236}">
                <a16:creationId xmlns:a16="http://schemas.microsoft.com/office/drawing/2014/main" id="{AAE14CB2-C42C-E62D-375F-45AA59C604FB}"/>
              </a:ext>
            </a:extLst>
          </p:cNvPr>
          <p:cNvSpPr>
            <a:spLocks noGrp="1"/>
          </p:cNvSpPr>
          <p:nvPr>
            <p:ph type="ftr" sz="quarter" idx="11"/>
          </p:nvPr>
        </p:nvSpPr>
        <p:spPr>
          <a:xfrm>
            <a:off x="1451579" y="329307"/>
            <a:ext cx="5938836" cy="45719"/>
          </a:xfrm>
        </p:spPr>
        <p:txBody>
          <a:bodyPr/>
          <a:lstStyle/>
          <a:p>
            <a:endParaRPr lang="en-US" dirty="0"/>
          </a:p>
        </p:txBody>
      </p:sp>
      <p:sp>
        <p:nvSpPr>
          <p:cNvPr id="7" name="Slide Number Placeholder 6">
            <a:extLst>
              <a:ext uri="{FF2B5EF4-FFF2-40B4-BE49-F238E27FC236}">
                <a16:creationId xmlns:a16="http://schemas.microsoft.com/office/drawing/2014/main" id="{AE9AAFDE-E36B-3FCC-A47E-5D53BEC90B53}"/>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9359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3D84-7496-3EC8-E450-687F353E2869}"/>
              </a:ext>
            </a:extLst>
          </p:cNvPr>
          <p:cNvSpPr>
            <a:spLocks noGrp="1"/>
          </p:cNvSpPr>
          <p:nvPr>
            <p:ph type="title"/>
          </p:nvPr>
        </p:nvSpPr>
        <p:spPr/>
        <p:txBody>
          <a:bodyPr/>
          <a:lstStyle/>
          <a:p>
            <a:r>
              <a:rPr lang="en-US" dirty="0"/>
              <a:t>Autonomous learning capacities</a:t>
            </a:r>
            <a:br>
              <a:rPr lang="en-US" dirty="0"/>
            </a:br>
            <a:r>
              <a:rPr lang="zh-CN" altLang="en-US" dirty="0"/>
              <a:t>自主学习能力</a:t>
            </a:r>
            <a:endParaRPr lang="en-US" dirty="0"/>
          </a:p>
        </p:txBody>
      </p:sp>
      <p:sp>
        <p:nvSpPr>
          <p:cNvPr id="3" name="Content Placeholder 2">
            <a:extLst>
              <a:ext uri="{FF2B5EF4-FFF2-40B4-BE49-F238E27FC236}">
                <a16:creationId xmlns:a16="http://schemas.microsoft.com/office/drawing/2014/main" id="{3A0CFF22-3FEE-8207-3256-C3C67B57D976}"/>
              </a:ext>
            </a:extLst>
          </p:cNvPr>
          <p:cNvSpPr>
            <a:spLocks noGrp="1"/>
          </p:cNvSpPr>
          <p:nvPr>
            <p:ph sz="half" idx="1"/>
          </p:nvPr>
        </p:nvSpPr>
        <p:spPr>
          <a:xfrm>
            <a:off x="1133077" y="2010878"/>
            <a:ext cx="4959406" cy="3448595"/>
          </a:xfrm>
        </p:spPr>
        <p:txBody>
          <a:bodyPr>
            <a:noAutofit/>
          </a:bodyPr>
          <a:lstStyle/>
          <a:p>
            <a:r>
              <a:rPr lang="zh-CN" altLang="en-US" sz="2800" dirty="0"/>
              <a:t>在线接触有交流情境的视频及音频示例</a:t>
            </a:r>
            <a:endParaRPr lang="en-US" altLang="zh-CN" sz="2800" dirty="0"/>
          </a:p>
          <a:p>
            <a:r>
              <a:rPr lang="zh-CN" altLang="en-US" sz="2800" b="0" i="0" dirty="0">
                <a:solidFill>
                  <a:srgbClr val="000000"/>
                </a:solidFill>
                <a:effectLst/>
                <a:latin typeface="-apple-system"/>
              </a:rPr>
              <a:t>结构和语义</a:t>
            </a:r>
            <a:r>
              <a:rPr lang="zh-CN" altLang="en-US" sz="2800" dirty="0">
                <a:solidFill>
                  <a:srgbClr val="000000"/>
                </a:solidFill>
                <a:latin typeface="-apple-system"/>
              </a:rPr>
              <a:t>方面</a:t>
            </a:r>
            <a:r>
              <a:rPr lang="zh-CN" altLang="en-US" sz="2800" b="0" i="0" dirty="0">
                <a:solidFill>
                  <a:srgbClr val="000000"/>
                </a:solidFill>
                <a:effectLst/>
                <a:latin typeface="-apple-system"/>
              </a:rPr>
              <a:t>清单在线索引</a:t>
            </a:r>
            <a:endParaRPr lang="en-US" altLang="zh-CN" sz="2800" b="0" i="0" dirty="0">
              <a:solidFill>
                <a:srgbClr val="000000"/>
              </a:solidFill>
              <a:effectLst/>
              <a:latin typeface="-apple-system"/>
            </a:endParaRPr>
          </a:p>
          <a:p>
            <a:r>
              <a:rPr lang="zh-CN" altLang="en-US" sz="2800" dirty="0">
                <a:solidFill>
                  <a:srgbClr val="000000"/>
                </a:solidFill>
                <a:latin typeface="-apple-system"/>
              </a:rPr>
              <a:t>在线语言伙伴</a:t>
            </a:r>
            <a:endParaRPr lang="en-US" altLang="zh-CN" sz="2800" dirty="0">
              <a:solidFill>
                <a:srgbClr val="000000"/>
              </a:solidFill>
              <a:latin typeface="-apple-system"/>
            </a:endParaRPr>
          </a:p>
          <a:p>
            <a:r>
              <a:rPr lang="zh-CN" altLang="en-US" sz="2800" dirty="0">
                <a:solidFill>
                  <a:srgbClr val="000000"/>
                </a:solidFill>
                <a:latin typeface="-apple-system"/>
              </a:rPr>
              <a:t>低风险评估</a:t>
            </a:r>
            <a:endParaRPr lang="en-US" sz="2800" dirty="0"/>
          </a:p>
        </p:txBody>
      </p:sp>
      <p:sp>
        <p:nvSpPr>
          <p:cNvPr id="4" name="Content Placeholder 3">
            <a:extLst>
              <a:ext uri="{FF2B5EF4-FFF2-40B4-BE49-F238E27FC236}">
                <a16:creationId xmlns:a16="http://schemas.microsoft.com/office/drawing/2014/main" id="{CE86C047-4F79-DBD9-50AB-5711F69AA793}"/>
              </a:ext>
            </a:extLst>
          </p:cNvPr>
          <p:cNvSpPr>
            <a:spLocks noGrp="1"/>
          </p:cNvSpPr>
          <p:nvPr>
            <p:ph sz="half" idx="2"/>
          </p:nvPr>
        </p:nvSpPr>
        <p:spPr/>
        <p:txBody>
          <a:bodyPr>
            <a:normAutofit/>
          </a:bodyPr>
          <a:lstStyle/>
          <a:p>
            <a:r>
              <a:rPr lang="en-US" dirty="0"/>
              <a:t>Online exposure to video and audio examples  of contextualized communication events</a:t>
            </a:r>
          </a:p>
          <a:p>
            <a:r>
              <a:rPr lang="en-US" dirty="0"/>
              <a:t>Online indexes to inventories of structural and semantic fields</a:t>
            </a:r>
          </a:p>
          <a:p>
            <a:r>
              <a:rPr lang="en-US" dirty="0"/>
              <a:t>Online language partners</a:t>
            </a:r>
          </a:p>
          <a:p>
            <a:r>
              <a:rPr lang="en-US" dirty="0"/>
              <a:t>Low-stakes assessments </a:t>
            </a:r>
          </a:p>
        </p:txBody>
      </p:sp>
      <p:sp>
        <p:nvSpPr>
          <p:cNvPr id="5" name="Footer Placeholder 4">
            <a:extLst>
              <a:ext uri="{FF2B5EF4-FFF2-40B4-BE49-F238E27FC236}">
                <a16:creationId xmlns:a16="http://schemas.microsoft.com/office/drawing/2014/main" id="{81DE1EBB-4224-D5F3-BAF4-0E3E97EE82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A780C6-EEA0-08FD-8034-892BD9647DD2}"/>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5313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CBC9-FC23-E765-E33F-B096889360C3}"/>
              </a:ext>
            </a:extLst>
          </p:cNvPr>
          <p:cNvSpPr>
            <a:spLocks noGrp="1"/>
          </p:cNvSpPr>
          <p:nvPr>
            <p:ph type="title"/>
          </p:nvPr>
        </p:nvSpPr>
        <p:spPr/>
        <p:txBody>
          <a:bodyPr/>
          <a:lstStyle/>
          <a:p>
            <a:r>
              <a:rPr lang="en-US" dirty="0"/>
              <a:t>Uses of Low-stakes Assessments</a:t>
            </a:r>
            <a:br>
              <a:rPr lang="en-US" dirty="0"/>
            </a:br>
            <a:r>
              <a:rPr lang="zh-CN" altLang="en-US" dirty="0"/>
              <a:t>低风险评估的运用</a:t>
            </a:r>
            <a:endParaRPr lang="en-US" dirty="0"/>
          </a:p>
        </p:txBody>
      </p:sp>
      <p:sp>
        <p:nvSpPr>
          <p:cNvPr id="3" name="Content Placeholder 2">
            <a:extLst>
              <a:ext uri="{FF2B5EF4-FFF2-40B4-BE49-F238E27FC236}">
                <a16:creationId xmlns:a16="http://schemas.microsoft.com/office/drawing/2014/main" id="{C0124BA0-BB1C-6760-E32A-A192A245DFB9}"/>
              </a:ext>
            </a:extLst>
          </p:cNvPr>
          <p:cNvSpPr>
            <a:spLocks noGrp="1"/>
          </p:cNvSpPr>
          <p:nvPr>
            <p:ph sz="half" idx="1"/>
          </p:nvPr>
        </p:nvSpPr>
        <p:spPr/>
        <p:txBody>
          <a:bodyPr/>
          <a:lstStyle/>
          <a:p>
            <a:r>
              <a:rPr lang="zh-CN" altLang="en-US" b="1" dirty="0"/>
              <a:t>评估对结构的认知和听力理解</a:t>
            </a:r>
            <a:endParaRPr lang="en-US" altLang="zh-CN" b="1" dirty="0"/>
          </a:p>
          <a:p>
            <a:pPr lvl="1">
              <a:buFont typeface="Wingdings" panose="05000000000000000000" pitchFamily="2" charset="2"/>
              <a:buChar char="Ø"/>
            </a:pPr>
            <a:r>
              <a:rPr lang="en-US" altLang="zh-CN" dirty="0"/>
              <a:t>J-SKIT</a:t>
            </a:r>
          </a:p>
          <a:p>
            <a:pPr lvl="1">
              <a:buFont typeface="Wingdings" panose="05000000000000000000" pitchFamily="2" charset="2"/>
              <a:buChar char="Ø"/>
            </a:pPr>
            <a:r>
              <a:rPr lang="en-US" altLang="zh-CN" dirty="0"/>
              <a:t>CCALT</a:t>
            </a:r>
          </a:p>
          <a:p>
            <a:r>
              <a:rPr lang="zh-CN" altLang="en-US" b="1" dirty="0"/>
              <a:t>评估文本知识</a:t>
            </a:r>
            <a:endParaRPr lang="en-US" altLang="zh-CN" b="1" dirty="0"/>
          </a:p>
          <a:p>
            <a:pPr lvl="1">
              <a:buFont typeface="Wingdings" panose="05000000000000000000" pitchFamily="2" charset="2"/>
              <a:buChar char="Ø"/>
            </a:pPr>
            <a:r>
              <a:rPr lang="en-US" altLang="zh-CN" dirty="0"/>
              <a:t>CAVO </a:t>
            </a:r>
            <a:r>
              <a:rPr lang="zh-CN" altLang="en-US" dirty="0"/>
              <a:t>（频率及词汇表）</a:t>
            </a:r>
            <a:endParaRPr lang="en-US" altLang="zh-CN" dirty="0"/>
          </a:p>
          <a:p>
            <a:pPr lvl="1">
              <a:buFont typeface="Wingdings" panose="05000000000000000000" pitchFamily="2" charset="2"/>
              <a:buChar char="Ø"/>
            </a:pPr>
            <a:r>
              <a:rPr lang="zh-CN" altLang="en-US" dirty="0"/>
              <a:t>读者工具（音频，词汇索引，转移到</a:t>
            </a:r>
            <a:r>
              <a:rPr lang="en-US" altLang="zh-CN" dirty="0"/>
              <a:t>CAVO)</a:t>
            </a:r>
            <a:endParaRPr lang="en-US" dirty="0"/>
          </a:p>
        </p:txBody>
      </p:sp>
      <p:sp>
        <p:nvSpPr>
          <p:cNvPr id="4" name="Content Placeholder 3">
            <a:extLst>
              <a:ext uri="{FF2B5EF4-FFF2-40B4-BE49-F238E27FC236}">
                <a16:creationId xmlns:a16="http://schemas.microsoft.com/office/drawing/2014/main" id="{B6F6C824-89FE-6CAC-6726-97087B828AFE}"/>
              </a:ext>
            </a:extLst>
          </p:cNvPr>
          <p:cNvSpPr>
            <a:spLocks noGrp="1"/>
          </p:cNvSpPr>
          <p:nvPr>
            <p:ph sz="half" idx="2"/>
          </p:nvPr>
        </p:nvSpPr>
        <p:spPr/>
        <p:txBody>
          <a:bodyPr/>
          <a:lstStyle/>
          <a:p>
            <a:r>
              <a:rPr lang="en-US" dirty="0"/>
              <a:t>Assessing Structural Awareness and Listening Comprehension</a:t>
            </a:r>
          </a:p>
          <a:p>
            <a:pPr lvl="1"/>
            <a:r>
              <a:rPr lang="en-US" dirty="0"/>
              <a:t>J-SKIT</a:t>
            </a:r>
          </a:p>
          <a:p>
            <a:pPr lvl="1"/>
            <a:r>
              <a:rPr lang="en-US" dirty="0"/>
              <a:t>CCALT</a:t>
            </a:r>
          </a:p>
          <a:p>
            <a:r>
              <a:rPr lang="en-US" dirty="0"/>
              <a:t>Assessing Knowledge of Text</a:t>
            </a:r>
          </a:p>
          <a:p>
            <a:pPr lvl="1"/>
            <a:r>
              <a:rPr lang="en-US" dirty="0"/>
              <a:t>CAVO (frequency and gloss</a:t>
            </a:r>
            <a:r>
              <a:rPr lang="en-US" altLang="zh-CN" dirty="0"/>
              <a:t>ary</a:t>
            </a:r>
            <a:r>
              <a:rPr lang="en-US" dirty="0"/>
              <a:t>)</a:t>
            </a:r>
          </a:p>
          <a:p>
            <a:pPr lvl="1"/>
            <a:r>
              <a:rPr lang="en-US" dirty="0"/>
              <a:t>Reader’s Tool (audio program,  concordance, and transfer to CAVO</a:t>
            </a:r>
          </a:p>
        </p:txBody>
      </p:sp>
      <p:sp>
        <p:nvSpPr>
          <p:cNvPr id="5" name="Footer Placeholder 4">
            <a:extLst>
              <a:ext uri="{FF2B5EF4-FFF2-40B4-BE49-F238E27FC236}">
                <a16:creationId xmlns:a16="http://schemas.microsoft.com/office/drawing/2014/main" id="{EF5B0B04-CDD2-4A45-341C-7CAE6F6DC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2ACC4-0CF0-B71B-9372-98596AACA87C}"/>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8247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4408-1B25-4DE7-B235-3F40A17D2E43}"/>
              </a:ext>
            </a:extLst>
          </p:cNvPr>
          <p:cNvSpPr>
            <a:spLocks noGrp="1"/>
          </p:cNvSpPr>
          <p:nvPr>
            <p:ph type="title"/>
          </p:nvPr>
        </p:nvSpPr>
        <p:spPr/>
        <p:txBody>
          <a:bodyPr/>
          <a:lstStyle/>
          <a:p>
            <a:r>
              <a:rPr lang="en-US" dirty="0"/>
              <a:t>Low-stakes Assessments</a:t>
            </a:r>
            <a:br>
              <a:rPr lang="en-US" dirty="0"/>
            </a:br>
            <a:r>
              <a:rPr lang="zh-CN" altLang="en-US" dirty="0"/>
              <a:t>低风险评估</a:t>
            </a:r>
            <a:endParaRPr lang="en-US" dirty="0"/>
          </a:p>
        </p:txBody>
      </p:sp>
      <p:sp>
        <p:nvSpPr>
          <p:cNvPr id="3" name="Content Placeholder 2">
            <a:extLst>
              <a:ext uri="{FF2B5EF4-FFF2-40B4-BE49-F238E27FC236}">
                <a16:creationId xmlns:a16="http://schemas.microsoft.com/office/drawing/2014/main" id="{CB3B1324-75CE-BEEC-2E3E-B75147B1654F}"/>
              </a:ext>
            </a:extLst>
          </p:cNvPr>
          <p:cNvSpPr>
            <a:spLocks noGrp="1"/>
          </p:cNvSpPr>
          <p:nvPr>
            <p:ph sz="half" idx="1"/>
          </p:nvPr>
        </p:nvSpPr>
        <p:spPr/>
        <p:txBody>
          <a:bodyPr>
            <a:normAutofit lnSpcReduction="10000"/>
          </a:bodyPr>
          <a:lstStyle/>
          <a:p>
            <a:r>
              <a:rPr lang="zh-CN" altLang="en-US" dirty="0"/>
              <a:t>告知学习者他们在学习过程中做得怎么样</a:t>
            </a:r>
            <a:endParaRPr lang="en-US" altLang="zh-CN" dirty="0"/>
          </a:p>
          <a:p>
            <a:r>
              <a:rPr lang="zh-CN" altLang="en-US" dirty="0"/>
              <a:t>告知老师该项目在通向目的过程中做得如何</a:t>
            </a:r>
            <a:endParaRPr lang="en-US" altLang="zh-CN" dirty="0"/>
          </a:p>
          <a:p>
            <a:r>
              <a:rPr lang="zh-CN" altLang="en-US" dirty="0"/>
              <a:t>给学习者和老师提供有针对性检查的机会</a:t>
            </a:r>
            <a:endParaRPr lang="en-US" altLang="zh-CN" dirty="0"/>
          </a:p>
          <a:p>
            <a:r>
              <a:rPr lang="zh-CN" altLang="en-US" sz="2400" b="1" dirty="0"/>
              <a:t>不是</a:t>
            </a:r>
            <a:r>
              <a:rPr lang="zh-CN" altLang="en-US" dirty="0"/>
              <a:t>通向后续的或更高层次的学习或就业的途径</a:t>
            </a:r>
            <a:endParaRPr lang="en-US" altLang="zh-CN" dirty="0"/>
          </a:p>
          <a:p>
            <a:pPr marL="0" indent="0">
              <a:buNone/>
            </a:pPr>
            <a:endParaRPr lang="en-US" dirty="0"/>
          </a:p>
        </p:txBody>
      </p:sp>
      <p:sp>
        <p:nvSpPr>
          <p:cNvPr id="4" name="Content Placeholder 3">
            <a:extLst>
              <a:ext uri="{FF2B5EF4-FFF2-40B4-BE49-F238E27FC236}">
                <a16:creationId xmlns:a16="http://schemas.microsoft.com/office/drawing/2014/main" id="{BC157778-BD04-CBF6-8451-33F383FA5C3C}"/>
              </a:ext>
            </a:extLst>
          </p:cNvPr>
          <p:cNvSpPr>
            <a:spLocks noGrp="1"/>
          </p:cNvSpPr>
          <p:nvPr>
            <p:ph sz="half" idx="2"/>
          </p:nvPr>
        </p:nvSpPr>
        <p:spPr/>
        <p:txBody>
          <a:bodyPr>
            <a:normAutofit lnSpcReduction="10000"/>
          </a:bodyPr>
          <a:lstStyle/>
          <a:p>
            <a:r>
              <a:rPr lang="en-US" dirty="0"/>
              <a:t>Inform learners about how they are doing with the content of a course</a:t>
            </a:r>
          </a:p>
          <a:p>
            <a:r>
              <a:rPr lang="en-US" dirty="0"/>
              <a:t>Inform teachers how well the program is progressing toward its goals</a:t>
            </a:r>
          </a:p>
          <a:p>
            <a:r>
              <a:rPr lang="en-US" dirty="0"/>
              <a:t>Presents opportunities for targeted review to learners and teachers</a:t>
            </a:r>
          </a:p>
          <a:p>
            <a:r>
              <a:rPr lang="en-US" dirty="0"/>
              <a:t>Is NOT a gateway to subsequent or higher-level study or employment</a:t>
            </a:r>
          </a:p>
        </p:txBody>
      </p:sp>
      <p:sp>
        <p:nvSpPr>
          <p:cNvPr id="5" name="Footer Placeholder 4">
            <a:extLst>
              <a:ext uri="{FF2B5EF4-FFF2-40B4-BE49-F238E27FC236}">
                <a16:creationId xmlns:a16="http://schemas.microsoft.com/office/drawing/2014/main" id="{C66B4270-508A-FBB1-5445-99584EDD35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6D99F3-D931-4404-D60C-030B867E2758}"/>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4801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4384-9134-48A4-A51D-04F94FEEF272}"/>
              </a:ext>
            </a:extLst>
          </p:cNvPr>
          <p:cNvSpPr>
            <a:spLocks noGrp="1"/>
          </p:cNvSpPr>
          <p:nvPr>
            <p:ph type="ctrTitle"/>
          </p:nvPr>
        </p:nvSpPr>
        <p:spPr>
          <a:xfrm>
            <a:off x="1971675" y="982819"/>
            <a:ext cx="9553575" cy="2541431"/>
          </a:xfrm>
        </p:spPr>
        <p:txBody>
          <a:bodyPr>
            <a:noAutofit/>
          </a:bodyPr>
          <a:lstStyle/>
          <a:p>
            <a:pPr algn="ctr"/>
            <a:r>
              <a:rPr lang="zh-CN" altLang="en-US" sz="3600" b="1" dirty="0"/>
              <a:t>柯传仁、张孜孜</a:t>
            </a:r>
            <a:br>
              <a:rPr lang="en-US" altLang="zh-CN" sz="3600" b="1" dirty="0"/>
            </a:br>
            <a:r>
              <a:rPr lang="en-US" altLang="zh-CN" sz="3600" b="1" dirty="0"/>
              <a:t>Chinese Computerized Adaptive Listening comprehension test</a:t>
            </a:r>
            <a:br>
              <a:rPr lang="en-US" altLang="zh-CN" sz="3600" b="1" dirty="0"/>
            </a:br>
            <a:br>
              <a:rPr lang="en-US" altLang="zh-CN" sz="3600" b="1" dirty="0"/>
            </a:br>
            <a:r>
              <a:rPr lang="en-US" altLang="zh-CN" sz="4400" b="1" dirty="0" err="1"/>
              <a:t>CcALT</a:t>
            </a:r>
            <a:r>
              <a:rPr lang="en-US" altLang="zh-CN" sz="4400" b="1" dirty="0"/>
              <a:t> </a:t>
            </a:r>
            <a:r>
              <a:rPr lang="zh-CN" altLang="en-US" sz="4400" b="1" dirty="0"/>
              <a:t>的设计与功能 </a:t>
            </a:r>
            <a:endParaRPr lang="en-US" sz="4400" b="1" dirty="0"/>
          </a:p>
        </p:txBody>
      </p:sp>
      <p:sp>
        <p:nvSpPr>
          <p:cNvPr id="3" name="Subtitle 2">
            <a:extLst>
              <a:ext uri="{FF2B5EF4-FFF2-40B4-BE49-F238E27FC236}">
                <a16:creationId xmlns:a16="http://schemas.microsoft.com/office/drawing/2014/main" id="{92D6DFBC-7E7F-46CB-8723-374DB7A75DCB}"/>
              </a:ext>
            </a:extLst>
          </p:cNvPr>
          <p:cNvSpPr>
            <a:spLocks noGrp="1"/>
          </p:cNvSpPr>
          <p:nvPr>
            <p:ph type="subTitle" idx="1"/>
          </p:nvPr>
        </p:nvSpPr>
        <p:spPr>
          <a:xfrm>
            <a:off x="1447800" y="4049078"/>
            <a:ext cx="9144000" cy="1989772"/>
          </a:xfrm>
        </p:spPr>
        <p:txBody>
          <a:bodyPr/>
          <a:lstStyle/>
          <a:p>
            <a:pPr algn="ctr"/>
            <a:r>
              <a:rPr lang="en-US" altLang="zh-CN" dirty="0"/>
              <a:t>Minru Li </a:t>
            </a:r>
            <a:r>
              <a:rPr lang="zh-CN" altLang="en-US" dirty="0"/>
              <a:t>李敏儒 （</a:t>
            </a:r>
            <a:r>
              <a:rPr lang="en-US" altLang="zh-CN" dirty="0" err="1"/>
              <a:t>Phd</a:t>
            </a:r>
            <a:r>
              <a:rPr lang="zh-CN" altLang="en-US" dirty="0"/>
              <a:t>）</a:t>
            </a:r>
            <a:endParaRPr lang="en-US" altLang="zh-CN" dirty="0"/>
          </a:p>
          <a:p>
            <a:pPr algn="ctr"/>
            <a:r>
              <a:rPr lang="en-US" altLang="zh-CN" dirty="0"/>
              <a:t>National East Asian languages resource center</a:t>
            </a:r>
          </a:p>
          <a:p>
            <a:pPr algn="ctr"/>
            <a:r>
              <a:rPr lang="en-US" altLang="zh-CN" dirty="0"/>
              <a:t>The</a:t>
            </a:r>
            <a:r>
              <a:rPr lang="zh-CN" altLang="en-US" dirty="0"/>
              <a:t> </a:t>
            </a:r>
            <a:r>
              <a:rPr lang="en-US" altLang="zh-CN" dirty="0" err="1"/>
              <a:t>ohio</a:t>
            </a:r>
            <a:r>
              <a:rPr lang="zh-CN" altLang="en-US" dirty="0"/>
              <a:t> </a:t>
            </a:r>
            <a:r>
              <a:rPr lang="en-US" altLang="zh-CN" dirty="0"/>
              <a:t>State</a:t>
            </a:r>
            <a:r>
              <a:rPr lang="zh-CN" altLang="en-US" dirty="0"/>
              <a:t> </a:t>
            </a:r>
            <a:r>
              <a:rPr lang="en-US" altLang="zh-CN" dirty="0"/>
              <a:t>university</a:t>
            </a:r>
          </a:p>
          <a:p>
            <a:pPr algn="ctr"/>
            <a:r>
              <a:rPr lang="en-US" altLang="zh-CN" dirty="0"/>
              <a:t>June 10, 2022</a:t>
            </a:r>
          </a:p>
          <a:p>
            <a:endParaRPr lang="en-US" dirty="0"/>
          </a:p>
        </p:txBody>
      </p:sp>
    </p:spTree>
    <p:extLst>
      <p:ext uri="{BB962C8B-B14F-4D97-AF65-F5344CB8AC3E}">
        <p14:creationId xmlns:p14="http://schemas.microsoft.com/office/powerpoint/2010/main" val="417711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cstate="print"/>
          <a:srcRect t="3367" b="4034"/>
          <a:stretch>
            <a:fillRect/>
          </a:stretch>
        </p:blipFill>
        <p:spPr bwMode="auto">
          <a:xfrm>
            <a:off x="778299" y="197093"/>
            <a:ext cx="10635402" cy="5536957"/>
          </a:xfrm>
          <a:prstGeom prst="rect">
            <a:avLst/>
          </a:prstGeom>
          <a:noFill/>
          <a:ln w="19050">
            <a:solidFill>
              <a:srgbClr val="C00000"/>
            </a:solidFill>
            <a:miter lim="800000"/>
            <a:headEnd/>
            <a:tailEnd/>
          </a:ln>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2385</TotalTime>
  <Words>1654</Words>
  <Application>Microsoft Office PowerPoint</Application>
  <PresentationFormat>Widescreen</PresentationFormat>
  <Paragraphs>148</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-apple-system</vt:lpstr>
      <vt:lpstr>Arial Unicode MS</vt:lpstr>
      <vt:lpstr>Arial</vt:lpstr>
      <vt:lpstr>Calibri</vt:lpstr>
      <vt:lpstr>Gill Sans MT</vt:lpstr>
      <vt:lpstr>Sitka Text</vt:lpstr>
      <vt:lpstr>Wingdings</vt:lpstr>
      <vt:lpstr>Gallery</vt:lpstr>
      <vt:lpstr>PowerPoint Presentation</vt:lpstr>
      <vt:lpstr>The Role of Low-stakes Assessments in CFL Programs  低风险评估在CFL项目中的角色</vt:lpstr>
      <vt:lpstr>The Major areas of problem areas in programs of Chinese as a foreign language 中文作为外语项目中主要的问题及解决方式 </vt:lpstr>
      <vt:lpstr>Culture       performance        autonomy 文化   体演    自主学习</vt:lpstr>
      <vt:lpstr>Autonomous learning capacities 自主学习能力</vt:lpstr>
      <vt:lpstr>Uses of Low-stakes Assessments 低风险评估的运用</vt:lpstr>
      <vt:lpstr>Low-stakes Assessments 低风险评估</vt:lpstr>
      <vt:lpstr>柯传仁、张孜孜 Chinese Computerized Adaptive Listening comprehension test  CcALT 的设计与功能 </vt:lpstr>
      <vt:lpstr>PowerPoint Presentation</vt:lpstr>
      <vt:lpstr>Design of Ccalt “电脑化自适应听力测试”设计 </vt:lpstr>
      <vt:lpstr>CCALT 基本特点</vt:lpstr>
      <vt:lpstr>ACTFL 美国外语教学委员会</vt:lpstr>
      <vt:lpstr>建立了户头，开始测试</vt:lpstr>
      <vt:lpstr>Demo: 语音题只说一遍，最好先做示范题，熟悉题型。</vt:lpstr>
      <vt:lpstr>第一题: 初级（低）</vt:lpstr>
      <vt:lpstr>做完5、6题，初级（中）</vt:lpstr>
      <vt:lpstr>做对了15题以后: 中级（低）</vt:lpstr>
      <vt:lpstr>做到了第25题，达到中级（中）</vt:lpstr>
      <vt:lpstr>30题左右: 高级（低）</vt:lpstr>
      <vt:lpstr>40题左右:  高级（高）</vt:lpstr>
      <vt:lpstr>答到55题: 优秀</vt:lpstr>
      <vt:lpstr>Print Certificate Function 印制证书</vt:lpstr>
      <vt:lpstr>注册首页</vt:lpstr>
      <vt:lpstr>老师户头页面</vt:lpstr>
      <vt:lpstr>老师添加学生户头页面  </vt:lpstr>
      <vt:lpstr>老师管理学生信息页面</vt:lpstr>
      <vt:lpstr>老师管理学生成绩页面</vt:lpstr>
      <vt:lpstr>CCALT大致用途</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Low-stakes Assessments in CFL Programs</dc:title>
  <dc:creator>Walker, Galal</dc:creator>
  <cp:lastModifiedBy>Li, Minru</cp:lastModifiedBy>
  <cp:revision>5</cp:revision>
  <dcterms:created xsi:type="dcterms:W3CDTF">2022-06-04T00:16:20Z</dcterms:created>
  <dcterms:modified xsi:type="dcterms:W3CDTF">2022-06-11T00:01:59Z</dcterms:modified>
</cp:coreProperties>
</file>